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4uPsZA4bybgjnvJs99GvY7o7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027"/>
    <a:srgbClr val="9EE859"/>
    <a:srgbClr val="57D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1E435-844A-49FC-AB59-B11FD82380AE}">
  <a:tblStyle styleId="{13B1E435-844A-49FC-AB59-B11FD82380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2"/>
    <p:restoredTop sz="96351"/>
  </p:normalViewPr>
  <p:slideViewPr>
    <p:cSldViewPr snapToGrid="0">
      <p:cViewPr varScale="1">
        <p:scale>
          <a:sx n="76" d="100"/>
          <a:sy n="76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923E4-C83B-8941-8AE2-0789DACB71DC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0D70B9FE-ADAE-A647-833A-9DAE4CD6FE70}">
      <dgm:prSet phldrT="[Testo]"/>
      <dgm:spPr/>
      <dgm:t>
        <a:bodyPr/>
        <a:lstStyle/>
        <a:p>
          <a:r>
            <a:rPr lang="it-IT" dirty="0"/>
            <a:t>Input</a:t>
          </a:r>
        </a:p>
      </dgm:t>
    </dgm:pt>
    <dgm:pt modelId="{1F9AE3B8-E932-E34E-B2B3-7F29BE256594}" type="parTrans" cxnId="{8465BD1E-CD91-924D-BB64-101EDA5C7381}">
      <dgm:prSet/>
      <dgm:spPr/>
      <dgm:t>
        <a:bodyPr/>
        <a:lstStyle/>
        <a:p>
          <a:endParaRPr lang="it-IT"/>
        </a:p>
      </dgm:t>
    </dgm:pt>
    <dgm:pt modelId="{71A965F0-E26D-B44E-815F-E8CB39AB2855}" type="sibTrans" cxnId="{8465BD1E-CD91-924D-BB64-101EDA5C7381}">
      <dgm:prSet/>
      <dgm:spPr/>
      <dgm:t>
        <a:bodyPr/>
        <a:lstStyle/>
        <a:p>
          <a:endParaRPr lang="it-IT"/>
        </a:p>
      </dgm:t>
    </dgm:pt>
    <dgm:pt modelId="{D9D9EE75-A560-B94B-A231-D8CA3CF31967}">
      <dgm:prSet phldrT="[Testo]"/>
      <dgm:spPr/>
      <dgm:t>
        <a:bodyPr/>
        <a:lstStyle/>
        <a:p>
          <a:r>
            <a:rPr lang="it-IT" dirty="0"/>
            <a:t>Processi </a:t>
          </a:r>
        </a:p>
      </dgm:t>
    </dgm:pt>
    <dgm:pt modelId="{8B3A3B68-2CD2-1A45-B6C2-5CBC5BE706B5}" type="parTrans" cxnId="{A9969075-D8F2-5846-B58D-2C8E1DE7EB2B}">
      <dgm:prSet/>
      <dgm:spPr/>
      <dgm:t>
        <a:bodyPr/>
        <a:lstStyle/>
        <a:p>
          <a:endParaRPr lang="it-IT"/>
        </a:p>
      </dgm:t>
    </dgm:pt>
    <dgm:pt modelId="{C8B846CB-BA64-0E47-A384-3C8F2CE3BB73}" type="sibTrans" cxnId="{A9969075-D8F2-5846-B58D-2C8E1DE7EB2B}">
      <dgm:prSet/>
      <dgm:spPr/>
      <dgm:t>
        <a:bodyPr/>
        <a:lstStyle/>
        <a:p>
          <a:endParaRPr lang="it-IT"/>
        </a:p>
      </dgm:t>
    </dgm:pt>
    <dgm:pt modelId="{4CAE8E54-E598-2743-B310-7E170F163F2C}">
      <dgm:prSet phldrT="[Testo]"/>
      <dgm:spPr/>
      <dgm:t>
        <a:bodyPr/>
        <a:lstStyle/>
        <a:p>
          <a:r>
            <a:rPr lang="it-IT" dirty="0"/>
            <a:t>Output</a:t>
          </a:r>
        </a:p>
      </dgm:t>
    </dgm:pt>
    <dgm:pt modelId="{FFE38312-FDA3-8248-9535-71071CE6062A}" type="parTrans" cxnId="{E62AD3BF-CD26-A949-ABFB-27004B3EBB5B}">
      <dgm:prSet/>
      <dgm:spPr/>
      <dgm:t>
        <a:bodyPr/>
        <a:lstStyle/>
        <a:p>
          <a:endParaRPr lang="it-IT"/>
        </a:p>
      </dgm:t>
    </dgm:pt>
    <dgm:pt modelId="{3C6ADB44-7E94-024C-A6D9-C2D01D52BDF4}" type="sibTrans" cxnId="{E62AD3BF-CD26-A949-ABFB-27004B3EBB5B}">
      <dgm:prSet/>
      <dgm:spPr/>
      <dgm:t>
        <a:bodyPr/>
        <a:lstStyle/>
        <a:p>
          <a:endParaRPr lang="it-IT"/>
        </a:p>
      </dgm:t>
    </dgm:pt>
    <dgm:pt modelId="{CFE2E0BD-F037-1B46-94B9-1EAD46607248}" type="pres">
      <dgm:prSet presAssocID="{792923E4-C83B-8941-8AE2-0789DACB71DC}" presName="Name0" presStyleCnt="0">
        <dgm:presLayoutVars>
          <dgm:dir/>
          <dgm:animLvl val="lvl"/>
          <dgm:resizeHandles val="exact"/>
        </dgm:presLayoutVars>
      </dgm:prSet>
      <dgm:spPr/>
    </dgm:pt>
    <dgm:pt modelId="{C1E0DABD-AFC8-3247-BE2F-52C716DA98A7}" type="pres">
      <dgm:prSet presAssocID="{0D70B9FE-ADAE-A647-833A-9DAE4CD6FE7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622C73-972F-BA47-8F06-D936F339C20D}" type="pres">
      <dgm:prSet presAssocID="{71A965F0-E26D-B44E-815F-E8CB39AB2855}" presName="parTxOnlySpace" presStyleCnt="0"/>
      <dgm:spPr/>
    </dgm:pt>
    <dgm:pt modelId="{1BEAC544-170B-6F47-AF7B-7D1485E40A96}" type="pres">
      <dgm:prSet presAssocID="{D9D9EE75-A560-B94B-A231-D8CA3CF31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51357B9-6B18-CF4A-952D-07606626F56D}" type="pres">
      <dgm:prSet presAssocID="{C8B846CB-BA64-0E47-A384-3C8F2CE3BB73}" presName="parTxOnlySpace" presStyleCnt="0"/>
      <dgm:spPr/>
    </dgm:pt>
    <dgm:pt modelId="{EB819A0C-4F31-5341-81C0-AEEAB940EE33}" type="pres">
      <dgm:prSet presAssocID="{4CAE8E54-E598-2743-B310-7E170F163F2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465BD1E-CD91-924D-BB64-101EDA5C7381}" srcId="{792923E4-C83B-8941-8AE2-0789DACB71DC}" destId="{0D70B9FE-ADAE-A647-833A-9DAE4CD6FE70}" srcOrd="0" destOrd="0" parTransId="{1F9AE3B8-E932-E34E-B2B3-7F29BE256594}" sibTransId="{71A965F0-E26D-B44E-815F-E8CB39AB2855}"/>
    <dgm:cxn modelId="{A9969075-D8F2-5846-B58D-2C8E1DE7EB2B}" srcId="{792923E4-C83B-8941-8AE2-0789DACB71DC}" destId="{D9D9EE75-A560-B94B-A231-D8CA3CF31967}" srcOrd="1" destOrd="0" parTransId="{8B3A3B68-2CD2-1A45-B6C2-5CBC5BE706B5}" sibTransId="{C8B846CB-BA64-0E47-A384-3C8F2CE3BB73}"/>
    <dgm:cxn modelId="{74B3E889-5C64-A940-BDA1-58822C8BE629}" type="presOf" srcId="{0D70B9FE-ADAE-A647-833A-9DAE4CD6FE70}" destId="{C1E0DABD-AFC8-3247-BE2F-52C716DA98A7}" srcOrd="0" destOrd="0" presId="urn:microsoft.com/office/officeart/2005/8/layout/chevron1"/>
    <dgm:cxn modelId="{E62AD3BF-CD26-A949-ABFB-27004B3EBB5B}" srcId="{792923E4-C83B-8941-8AE2-0789DACB71DC}" destId="{4CAE8E54-E598-2743-B310-7E170F163F2C}" srcOrd="2" destOrd="0" parTransId="{FFE38312-FDA3-8248-9535-71071CE6062A}" sibTransId="{3C6ADB44-7E94-024C-A6D9-C2D01D52BDF4}"/>
    <dgm:cxn modelId="{A072F5C3-A592-714C-9239-33746D1F45D4}" type="presOf" srcId="{4CAE8E54-E598-2743-B310-7E170F163F2C}" destId="{EB819A0C-4F31-5341-81C0-AEEAB940EE33}" srcOrd="0" destOrd="0" presId="urn:microsoft.com/office/officeart/2005/8/layout/chevron1"/>
    <dgm:cxn modelId="{FE28F5EA-2801-E246-A95F-21778441276B}" type="presOf" srcId="{792923E4-C83B-8941-8AE2-0789DACB71DC}" destId="{CFE2E0BD-F037-1B46-94B9-1EAD46607248}" srcOrd="0" destOrd="0" presId="urn:microsoft.com/office/officeart/2005/8/layout/chevron1"/>
    <dgm:cxn modelId="{9DEFE8FC-1324-0843-8A10-6AAF4FEEB5E7}" type="presOf" srcId="{D9D9EE75-A560-B94B-A231-D8CA3CF31967}" destId="{1BEAC544-170B-6F47-AF7B-7D1485E40A96}" srcOrd="0" destOrd="0" presId="urn:microsoft.com/office/officeart/2005/8/layout/chevron1"/>
    <dgm:cxn modelId="{F8CEE819-23AF-AE4E-AD10-41B2DC41400F}" type="presParOf" srcId="{CFE2E0BD-F037-1B46-94B9-1EAD46607248}" destId="{C1E0DABD-AFC8-3247-BE2F-52C716DA98A7}" srcOrd="0" destOrd="0" presId="urn:microsoft.com/office/officeart/2005/8/layout/chevron1"/>
    <dgm:cxn modelId="{60248904-5930-6342-A053-FA824D575253}" type="presParOf" srcId="{CFE2E0BD-F037-1B46-94B9-1EAD46607248}" destId="{57622C73-972F-BA47-8F06-D936F339C20D}" srcOrd="1" destOrd="0" presId="urn:microsoft.com/office/officeart/2005/8/layout/chevron1"/>
    <dgm:cxn modelId="{9297FF55-891F-FC47-AA0B-0ABB7C03066C}" type="presParOf" srcId="{CFE2E0BD-F037-1B46-94B9-1EAD46607248}" destId="{1BEAC544-170B-6F47-AF7B-7D1485E40A96}" srcOrd="2" destOrd="0" presId="urn:microsoft.com/office/officeart/2005/8/layout/chevron1"/>
    <dgm:cxn modelId="{3C8718F4-4E8F-5B4A-B344-38C9CE58478D}" type="presParOf" srcId="{CFE2E0BD-F037-1B46-94B9-1EAD46607248}" destId="{B51357B9-6B18-CF4A-952D-07606626F56D}" srcOrd="3" destOrd="0" presId="urn:microsoft.com/office/officeart/2005/8/layout/chevron1"/>
    <dgm:cxn modelId="{F02DDDDC-3C61-9C44-B0C8-E8437AC585BB}" type="presParOf" srcId="{CFE2E0BD-F037-1B46-94B9-1EAD46607248}" destId="{EB819A0C-4F31-5341-81C0-AEEAB940EE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923E4-C83B-8941-8AE2-0789DACB71DC}" type="doc">
      <dgm:prSet loTypeId="urn:microsoft.com/office/officeart/2005/8/layout/chevron1" loCatId="" qsTypeId="urn:microsoft.com/office/officeart/2005/8/quickstyle/simple4" qsCatId="simple" csTypeId="urn:microsoft.com/office/officeart/2005/8/colors/colorful5" csCatId="colorful" phldr="1"/>
      <dgm:spPr/>
    </dgm:pt>
    <dgm:pt modelId="{0D70B9FE-ADAE-A647-833A-9DAE4CD6FE70}">
      <dgm:prSet phldrT="[Testo]"/>
      <dgm:spPr/>
      <dgm:t>
        <a:bodyPr/>
        <a:lstStyle/>
        <a:p>
          <a:r>
            <a:rPr lang="it-IT" dirty="0"/>
            <a:t>Input</a:t>
          </a:r>
        </a:p>
      </dgm:t>
    </dgm:pt>
    <dgm:pt modelId="{1F9AE3B8-E932-E34E-B2B3-7F29BE256594}" type="parTrans" cxnId="{8465BD1E-CD91-924D-BB64-101EDA5C7381}">
      <dgm:prSet/>
      <dgm:spPr/>
      <dgm:t>
        <a:bodyPr/>
        <a:lstStyle/>
        <a:p>
          <a:endParaRPr lang="it-IT"/>
        </a:p>
      </dgm:t>
    </dgm:pt>
    <dgm:pt modelId="{71A965F0-E26D-B44E-815F-E8CB39AB2855}" type="sibTrans" cxnId="{8465BD1E-CD91-924D-BB64-101EDA5C7381}">
      <dgm:prSet/>
      <dgm:spPr/>
      <dgm:t>
        <a:bodyPr/>
        <a:lstStyle/>
        <a:p>
          <a:endParaRPr lang="it-IT"/>
        </a:p>
      </dgm:t>
    </dgm:pt>
    <dgm:pt modelId="{D9D9EE75-A560-B94B-A231-D8CA3CF31967}">
      <dgm:prSet phldrT="[Testo]"/>
      <dgm:spPr/>
      <dgm:t>
        <a:bodyPr/>
        <a:lstStyle/>
        <a:p>
          <a:r>
            <a:rPr lang="it-IT" dirty="0"/>
            <a:t>Processi </a:t>
          </a:r>
        </a:p>
      </dgm:t>
    </dgm:pt>
    <dgm:pt modelId="{8B3A3B68-2CD2-1A45-B6C2-5CBC5BE706B5}" type="parTrans" cxnId="{A9969075-D8F2-5846-B58D-2C8E1DE7EB2B}">
      <dgm:prSet/>
      <dgm:spPr/>
      <dgm:t>
        <a:bodyPr/>
        <a:lstStyle/>
        <a:p>
          <a:endParaRPr lang="it-IT"/>
        </a:p>
      </dgm:t>
    </dgm:pt>
    <dgm:pt modelId="{C8B846CB-BA64-0E47-A384-3C8F2CE3BB73}" type="sibTrans" cxnId="{A9969075-D8F2-5846-B58D-2C8E1DE7EB2B}">
      <dgm:prSet/>
      <dgm:spPr/>
      <dgm:t>
        <a:bodyPr/>
        <a:lstStyle/>
        <a:p>
          <a:endParaRPr lang="it-IT"/>
        </a:p>
      </dgm:t>
    </dgm:pt>
    <dgm:pt modelId="{4CAE8E54-E598-2743-B310-7E170F163F2C}">
      <dgm:prSet phldrT="[Testo]"/>
      <dgm:spPr/>
      <dgm:t>
        <a:bodyPr/>
        <a:lstStyle/>
        <a:p>
          <a:r>
            <a:rPr lang="it-IT" dirty="0"/>
            <a:t>Output</a:t>
          </a:r>
        </a:p>
      </dgm:t>
    </dgm:pt>
    <dgm:pt modelId="{FFE38312-FDA3-8248-9535-71071CE6062A}" type="parTrans" cxnId="{E62AD3BF-CD26-A949-ABFB-27004B3EBB5B}">
      <dgm:prSet/>
      <dgm:spPr/>
      <dgm:t>
        <a:bodyPr/>
        <a:lstStyle/>
        <a:p>
          <a:endParaRPr lang="it-IT"/>
        </a:p>
      </dgm:t>
    </dgm:pt>
    <dgm:pt modelId="{3C6ADB44-7E94-024C-A6D9-C2D01D52BDF4}" type="sibTrans" cxnId="{E62AD3BF-CD26-A949-ABFB-27004B3EBB5B}">
      <dgm:prSet/>
      <dgm:spPr/>
      <dgm:t>
        <a:bodyPr/>
        <a:lstStyle/>
        <a:p>
          <a:endParaRPr lang="it-IT"/>
        </a:p>
      </dgm:t>
    </dgm:pt>
    <dgm:pt modelId="{CFE2E0BD-F037-1B46-94B9-1EAD46607248}" type="pres">
      <dgm:prSet presAssocID="{792923E4-C83B-8941-8AE2-0789DACB71DC}" presName="Name0" presStyleCnt="0">
        <dgm:presLayoutVars>
          <dgm:dir/>
          <dgm:animLvl val="lvl"/>
          <dgm:resizeHandles val="exact"/>
        </dgm:presLayoutVars>
      </dgm:prSet>
      <dgm:spPr/>
    </dgm:pt>
    <dgm:pt modelId="{C1E0DABD-AFC8-3247-BE2F-52C716DA98A7}" type="pres">
      <dgm:prSet presAssocID="{0D70B9FE-ADAE-A647-833A-9DAE4CD6FE7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622C73-972F-BA47-8F06-D936F339C20D}" type="pres">
      <dgm:prSet presAssocID="{71A965F0-E26D-B44E-815F-E8CB39AB2855}" presName="parTxOnlySpace" presStyleCnt="0"/>
      <dgm:spPr/>
    </dgm:pt>
    <dgm:pt modelId="{1BEAC544-170B-6F47-AF7B-7D1485E40A96}" type="pres">
      <dgm:prSet presAssocID="{D9D9EE75-A560-B94B-A231-D8CA3CF31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51357B9-6B18-CF4A-952D-07606626F56D}" type="pres">
      <dgm:prSet presAssocID="{C8B846CB-BA64-0E47-A384-3C8F2CE3BB73}" presName="parTxOnlySpace" presStyleCnt="0"/>
      <dgm:spPr/>
    </dgm:pt>
    <dgm:pt modelId="{EB819A0C-4F31-5341-81C0-AEEAB940EE33}" type="pres">
      <dgm:prSet presAssocID="{4CAE8E54-E598-2743-B310-7E170F163F2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465BD1E-CD91-924D-BB64-101EDA5C7381}" srcId="{792923E4-C83B-8941-8AE2-0789DACB71DC}" destId="{0D70B9FE-ADAE-A647-833A-9DAE4CD6FE70}" srcOrd="0" destOrd="0" parTransId="{1F9AE3B8-E932-E34E-B2B3-7F29BE256594}" sibTransId="{71A965F0-E26D-B44E-815F-E8CB39AB2855}"/>
    <dgm:cxn modelId="{A9969075-D8F2-5846-B58D-2C8E1DE7EB2B}" srcId="{792923E4-C83B-8941-8AE2-0789DACB71DC}" destId="{D9D9EE75-A560-B94B-A231-D8CA3CF31967}" srcOrd="1" destOrd="0" parTransId="{8B3A3B68-2CD2-1A45-B6C2-5CBC5BE706B5}" sibTransId="{C8B846CB-BA64-0E47-A384-3C8F2CE3BB73}"/>
    <dgm:cxn modelId="{74B3E889-5C64-A940-BDA1-58822C8BE629}" type="presOf" srcId="{0D70B9FE-ADAE-A647-833A-9DAE4CD6FE70}" destId="{C1E0DABD-AFC8-3247-BE2F-52C716DA98A7}" srcOrd="0" destOrd="0" presId="urn:microsoft.com/office/officeart/2005/8/layout/chevron1"/>
    <dgm:cxn modelId="{E62AD3BF-CD26-A949-ABFB-27004B3EBB5B}" srcId="{792923E4-C83B-8941-8AE2-0789DACB71DC}" destId="{4CAE8E54-E598-2743-B310-7E170F163F2C}" srcOrd="2" destOrd="0" parTransId="{FFE38312-FDA3-8248-9535-71071CE6062A}" sibTransId="{3C6ADB44-7E94-024C-A6D9-C2D01D52BDF4}"/>
    <dgm:cxn modelId="{A072F5C3-A592-714C-9239-33746D1F45D4}" type="presOf" srcId="{4CAE8E54-E598-2743-B310-7E170F163F2C}" destId="{EB819A0C-4F31-5341-81C0-AEEAB940EE33}" srcOrd="0" destOrd="0" presId="urn:microsoft.com/office/officeart/2005/8/layout/chevron1"/>
    <dgm:cxn modelId="{FE28F5EA-2801-E246-A95F-21778441276B}" type="presOf" srcId="{792923E4-C83B-8941-8AE2-0789DACB71DC}" destId="{CFE2E0BD-F037-1B46-94B9-1EAD46607248}" srcOrd="0" destOrd="0" presId="urn:microsoft.com/office/officeart/2005/8/layout/chevron1"/>
    <dgm:cxn modelId="{9DEFE8FC-1324-0843-8A10-6AAF4FEEB5E7}" type="presOf" srcId="{D9D9EE75-A560-B94B-A231-D8CA3CF31967}" destId="{1BEAC544-170B-6F47-AF7B-7D1485E40A96}" srcOrd="0" destOrd="0" presId="urn:microsoft.com/office/officeart/2005/8/layout/chevron1"/>
    <dgm:cxn modelId="{F8CEE819-23AF-AE4E-AD10-41B2DC41400F}" type="presParOf" srcId="{CFE2E0BD-F037-1B46-94B9-1EAD46607248}" destId="{C1E0DABD-AFC8-3247-BE2F-52C716DA98A7}" srcOrd="0" destOrd="0" presId="urn:microsoft.com/office/officeart/2005/8/layout/chevron1"/>
    <dgm:cxn modelId="{60248904-5930-6342-A053-FA824D575253}" type="presParOf" srcId="{CFE2E0BD-F037-1B46-94B9-1EAD46607248}" destId="{57622C73-972F-BA47-8F06-D936F339C20D}" srcOrd="1" destOrd="0" presId="urn:microsoft.com/office/officeart/2005/8/layout/chevron1"/>
    <dgm:cxn modelId="{9297FF55-891F-FC47-AA0B-0ABB7C03066C}" type="presParOf" srcId="{CFE2E0BD-F037-1B46-94B9-1EAD46607248}" destId="{1BEAC544-170B-6F47-AF7B-7D1485E40A96}" srcOrd="2" destOrd="0" presId="urn:microsoft.com/office/officeart/2005/8/layout/chevron1"/>
    <dgm:cxn modelId="{3C8718F4-4E8F-5B4A-B344-38C9CE58478D}" type="presParOf" srcId="{CFE2E0BD-F037-1B46-94B9-1EAD46607248}" destId="{B51357B9-6B18-CF4A-952D-07606626F56D}" srcOrd="3" destOrd="0" presId="urn:microsoft.com/office/officeart/2005/8/layout/chevron1"/>
    <dgm:cxn modelId="{F02DDDDC-3C61-9C44-B0C8-E8437AC585BB}" type="presParOf" srcId="{CFE2E0BD-F037-1B46-94B9-1EAD46607248}" destId="{EB819A0C-4F31-5341-81C0-AEEAB940EE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AC5E9-00F9-BB45-B7AA-B43C35DEA450}" type="doc">
      <dgm:prSet loTypeId="urn:microsoft.com/office/officeart/2005/8/layout/hProcess9" loCatId="" qsTypeId="urn:microsoft.com/office/officeart/2005/8/quickstyle/simple1" qsCatId="simple" csTypeId="urn:microsoft.com/office/officeart/2005/8/colors/colorful5" csCatId="colorful" phldr="1"/>
      <dgm:spPr/>
    </dgm:pt>
    <dgm:pt modelId="{021ACE91-BCD1-5C4E-8294-C17AC3EE797B}">
      <dgm:prSet phldrT="[Testo]" custT="1"/>
      <dgm:spPr/>
      <dgm:t>
        <a:bodyPr/>
        <a:lstStyle/>
        <a:p>
          <a:r>
            <a:rPr lang="it-IT" sz="1900" dirty="0"/>
            <a:t>Profili </a:t>
          </a:r>
        </a:p>
      </dgm:t>
    </dgm:pt>
    <dgm:pt modelId="{6F1DD887-28D7-8A46-B6EB-245F219D0C4F}" type="parTrans" cxnId="{2D4068A4-68A0-FB4F-9880-1D6D7E5FB98C}">
      <dgm:prSet/>
      <dgm:spPr/>
      <dgm:t>
        <a:bodyPr/>
        <a:lstStyle/>
        <a:p>
          <a:endParaRPr lang="it-IT" sz="1900"/>
        </a:p>
      </dgm:t>
    </dgm:pt>
    <dgm:pt modelId="{EFB88837-DB0D-8A49-8C42-8A173E5893DA}" type="sibTrans" cxnId="{2D4068A4-68A0-FB4F-9880-1D6D7E5FB98C}">
      <dgm:prSet/>
      <dgm:spPr/>
      <dgm:t>
        <a:bodyPr/>
        <a:lstStyle/>
        <a:p>
          <a:endParaRPr lang="it-IT" sz="1900"/>
        </a:p>
      </dgm:t>
    </dgm:pt>
    <dgm:pt modelId="{99BEC8FA-518C-DC4F-83C0-522FDF3307B6}">
      <dgm:prSet phldrT="[Testo]" custT="1"/>
      <dgm:spPr/>
      <dgm:t>
        <a:bodyPr/>
        <a:lstStyle/>
        <a:p>
          <a:r>
            <a:rPr lang="it-IT" sz="1900" dirty="0"/>
            <a:t>Competenze attese</a:t>
          </a:r>
        </a:p>
        <a:p>
          <a:r>
            <a:rPr lang="it-IT" sz="1900" dirty="0"/>
            <a:t>(DD)</a:t>
          </a:r>
        </a:p>
      </dgm:t>
    </dgm:pt>
    <dgm:pt modelId="{00D50C7E-F365-F942-8891-66A7E87A9FA4}" type="parTrans" cxnId="{3B72E4A7-8FC7-A149-A62C-DC10D022AFAC}">
      <dgm:prSet/>
      <dgm:spPr/>
      <dgm:t>
        <a:bodyPr/>
        <a:lstStyle/>
        <a:p>
          <a:endParaRPr lang="it-IT" sz="1900"/>
        </a:p>
      </dgm:t>
    </dgm:pt>
    <dgm:pt modelId="{9017B575-E8DE-5748-92D9-0C0BB4AE576A}" type="sibTrans" cxnId="{3B72E4A7-8FC7-A149-A62C-DC10D022AFAC}">
      <dgm:prSet/>
      <dgm:spPr/>
      <dgm:t>
        <a:bodyPr/>
        <a:lstStyle/>
        <a:p>
          <a:endParaRPr lang="it-IT" sz="1900"/>
        </a:p>
      </dgm:t>
    </dgm:pt>
    <dgm:pt modelId="{576D1D2E-E5FC-CE4A-B2AA-3622F1D967B2}">
      <dgm:prSet phldrT="[Testo]" custT="1"/>
      <dgm:spPr/>
      <dgm:t>
        <a:bodyPr/>
        <a:lstStyle/>
        <a:p>
          <a:r>
            <a:rPr lang="it-IT" sz="1900" dirty="0"/>
            <a:t>Aree di competenza (</a:t>
          </a:r>
          <a:r>
            <a:rPr lang="it-IT" sz="1800" dirty="0" err="1"/>
            <a:t>clusterizzazione</a:t>
          </a:r>
          <a:r>
            <a:rPr lang="it-IT" sz="1900" dirty="0"/>
            <a:t> DD)</a:t>
          </a:r>
        </a:p>
      </dgm:t>
    </dgm:pt>
    <dgm:pt modelId="{A578A1A8-B202-894B-ABDF-4DB71B0B9829}" type="parTrans" cxnId="{8C702FB1-3D26-EC4C-B00C-B9404433E42D}">
      <dgm:prSet/>
      <dgm:spPr/>
      <dgm:t>
        <a:bodyPr/>
        <a:lstStyle/>
        <a:p>
          <a:endParaRPr lang="it-IT" sz="1900"/>
        </a:p>
      </dgm:t>
    </dgm:pt>
    <dgm:pt modelId="{74E204BB-B2FD-0344-B823-FB1553665ECE}" type="sibTrans" cxnId="{8C702FB1-3D26-EC4C-B00C-B9404433E42D}">
      <dgm:prSet/>
      <dgm:spPr/>
      <dgm:t>
        <a:bodyPr/>
        <a:lstStyle/>
        <a:p>
          <a:endParaRPr lang="it-IT" sz="1900"/>
        </a:p>
      </dgm:t>
    </dgm:pt>
    <dgm:pt modelId="{3DF4A442-B95D-0B47-B335-E84061FECE93}">
      <dgm:prSet phldrT="[Testo]" custT="1"/>
      <dgm:spPr/>
      <dgm:t>
        <a:bodyPr/>
        <a:lstStyle/>
        <a:p>
          <a:r>
            <a:rPr lang="it-IT" sz="1900" dirty="0"/>
            <a:t>Insegnamenti/</a:t>
          </a:r>
        </a:p>
        <a:p>
          <a:r>
            <a:rPr lang="it-IT" sz="1900" dirty="0"/>
            <a:t>attività</a:t>
          </a:r>
        </a:p>
      </dgm:t>
    </dgm:pt>
    <dgm:pt modelId="{EDE34BE4-14BD-A848-9F39-FAB9E39A0D6C}" type="parTrans" cxnId="{76357B56-CC86-944D-89B2-B572C4A2C9ED}">
      <dgm:prSet/>
      <dgm:spPr/>
      <dgm:t>
        <a:bodyPr/>
        <a:lstStyle/>
        <a:p>
          <a:endParaRPr lang="it-IT" sz="1900"/>
        </a:p>
      </dgm:t>
    </dgm:pt>
    <dgm:pt modelId="{DA3ABCDE-27DF-2C40-AF78-B668A7F83B89}" type="sibTrans" cxnId="{76357B56-CC86-944D-89B2-B572C4A2C9ED}">
      <dgm:prSet/>
      <dgm:spPr/>
      <dgm:t>
        <a:bodyPr/>
        <a:lstStyle/>
        <a:p>
          <a:endParaRPr lang="it-IT" sz="1900"/>
        </a:p>
      </dgm:t>
    </dgm:pt>
    <dgm:pt modelId="{BB0D5157-954C-6C44-9FAA-4E786EC4ED32}">
      <dgm:prSet phldrT="[Testo]" custT="1"/>
      <dgm:spPr/>
      <dgm:t>
        <a:bodyPr/>
        <a:lstStyle/>
        <a:p>
          <a:r>
            <a:rPr lang="it-IT" sz="1900" dirty="0" err="1"/>
            <a:t>Syllabus</a:t>
          </a:r>
          <a:endParaRPr lang="it-IT" sz="1900" dirty="0"/>
        </a:p>
      </dgm:t>
    </dgm:pt>
    <dgm:pt modelId="{69884DDB-A49D-CC4C-9845-EC5D342CAF38}" type="parTrans" cxnId="{A5250FA3-87F4-6347-9881-52E89988A7DE}">
      <dgm:prSet/>
      <dgm:spPr/>
      <dgm:t>
        <a:bodyPr/>
        <a:lstStyle/>
        <a:p>
          <a:endParaRPr lang="it-IT" sz="1900"/>
        </a:p>
      </dgm:t>
    </dgm:pt>
    <dgm:pt modelId="{74B71359-2FF7-5041-8FC5-09ACBD26EA50}" type="sibTrans" cxnId="{A5250FA3-87F4-6347-9881-52E89988A7DE}">
      <dgm:prSet/>
      <dgm:spPr/>
      <dgm:t>
        <a:bodyPr/>
        <a:lstStyle/>
        <a:p>
          <a:endParaRPr lang="it-IT" sz="1900"/>
        </a:p>
      </dgm:t>
    </dgm:pt>
    <dgm:pt modelId="{2EA14E2A-B272-C640-A7C1-FC9A0A7D426A}" type="pres">
      <dgm:prSet presAssocID="{403AC5E9-00F9-BB45-B7AA-B43C35DEA450}" presName="CompostProcess" presStyleCnt="0">
        <dgm:presLayoutVars>
          <dgm:dir/>
          <dgm:resizeHandles val="exact"/>
        </dgm:presLayoutVars>
      </dgm:prSet>
      <dgm:spPr/>
    </dgm:pt>
    <dgm:pt modelId="{A50D186E-BF22-C64A-BC47-25AFA5B22091}" type="pres">
      <dgm:prSet presAssocID="{403AC5E9-00F9-BB45-B7AA-B43C35DEA450}" presName="arrow" presStyleLbl="bgShp" presStyleIdx="0" presStyleCnt="1"/>
      <dgm:spPr/>
    </dgm:pt>
    <dgm:pt modelId="{E05C0B12-7CE0-7E47-A33D-F7E90097E9AB}" type="pres">
      <dgm:prSet presAssocID="{403AC5E9-00F9-BB45-B7AA-B43C35DEA450}" presName="linearProcess" presStyleCnt="0"/>
      <dgm:spPr/>
    </dgm:pt>
    <dgm:pt modelId="{DE2238C6-14D5-F34A-A893-AA2FD4D680E9}" type="pres">
      <dgm:prSet presAssocID="{021ACE91-BCD1-5C4E-8294-C17AC3EE797B}" presName="textNode" presStyleLbl="node1" presStyleIdx="0" presStyleCnt="5">
        <dgm:presLayoutVars>
          <dgm:bulletEnabled val="1"/>
        </dgm:presLayoutVars>
      </dgm:prSet>
      <dgm:spPr/>
    </dgm:pt>
    <dgm:pt modelId="{2170735E-2984-FD46-BA09-FCDA92AB2BC6}" type="pres">
      <dgm:prSet presAssocID="{EFB88837-DB0D-8A49-8C42-8A173E5893DA}" presName="sibTrans" presStyleCnt="0"/>
      <dgm:spPr/>
    </dgm:pt>
    <dgm:pt modelId="{98190ACD-4CD8-7345-9BC3-F2BE5EB1C614}" type="pres">
      <dgm:prSet presAssocID="{99BEC8FA-518C-DC4F-83C0-522FDF3307B6}" presName="textNode" presStyleLbl="node1" presStyleIdx="1" presStyleCnt="5">
        <dgm:presLayoutVars>
          <dgm:bulletEnabled val="1"/>
        </dgm:presLayoutVars>
      </dgm:prSet>
      <dgm:spPr/>
    </dgm:pt>
    <dgm:pt modelId="{2684C499-1C7C-D44A-ADCD-03A8E71A6F60}" type="pres">
      <dgm:prSet presAssocID="{9017B575-E8DE-5748-92D9-0C0BB4AE576A}" presName="sibTrans" presStyleCnt="0"/>
      <dgm:spPr/>
    </dgm:pt>
    <dgm:pt modelId="{2539B1FD-93EF-EF48-A0B1-6EAE0337CF94}" type="pres">
      <dgm:prSet presAssocID="{576D1D2E-E5FC-CE4A-B2AA-3622F1D967B2}" presName="textNode" presStyleLbl="node1" presStyleIdx="2" presStyleCnt="5">
        <dgm:presLayoutVars>
          <dgm:bulletEnabled val="1"/>
        </dgm:presLayoutVars>
      </dgm:prSet>
      <dgm:spPr/>
    </dgm:pt>
    <dgm:pt modelId="{0824FD31-5D7D-BC47-9E84-7CE1919F0E4A}" type="pres">
      <dgm:prSet presAssocID="{74E204BB-B2FD-0344-B823-FB1553665ECE}" presName="sibTrans" presStyleCnt="0"/>
      <dgm:spPr/>
    </dgm:pt>
    <dgm:pt modelId="{08E4B8A7-0615-364D-820F-38AF8E14D74A}" type="pres">
      <dgm:prSet presAssocID="{3DF4A442-B95D-0B47-B335-E84061FECE93}" presName="textNode" presStyleLbl="node1" presStyleIdx="3" presStyleCnt="5">
        <dgm:presLayoutVars>
          <dgm:bulletEnabled val="1"/>
        </dgm:presLayoutVars>
      </dgm:prSet>
      <dgm:spPr/>
    </dgm:pt>
    <dgm:pt modelId="{17CD1C9F-B665-064C-81E0-1E37AF44D6DC}" type="pres">
      <dgm:prSet presAssocID="{DA3ABCDE-27DF-2C40-AF78-B668A7F83B89}" presName="sibTrans" presStyleCnt="0"/>
      <dgm:spPr/>
    </dgm:pt>
    <dgm:pt modelId="{84048C3D-5DF8-FF4A-A545-84B499971581}" type="pres">
      <dgm:prSet presAssocID="{BB0D5157-954C-6C44-9FAA-4E786EC4ED3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E563311-1F0E-7D44-A1DE-9AF78B21AA6E}" type="presOf" srcId="{99BEC8FA-518C-DC4F-83C0-522FDF3307B6}" destId="{98190ACD-4CD8-7345-9BC3-F2BE5EB1C614}" srcOrd="0" destOrd="0" presId="urn:microsoft.com/office/officeart/2005/8/layout/hProcess9"/>
    <dgm:cxn modelId="{423DCC25-C564-CB48-ADA5-ED62D06F5E5B}" type="presOf" srcId="{576D1D2E-E5FC-CE4A-B2AA-3622F1D967B2}" destId="{2539B1FD-93EF-EF48-A0B1-6EAE0337CF94}" srcOrd="0" destOrd="0" presId="urn:microsoft.com/office/officeart/2005/8/layout/hProcess9"/>
    <dgm:cxn modelId="{9E66EF2C-E0AF-304F-B935-910EBB8BBFFD}" type="presOf" srcId="{3DF4A442-B95D-0B47-B335-E84061FECE93}" destId="{08E4B8A7-0615-364D-820F-38AF8E14D74A}" srcOrd="0" destOrd="0" presId="urn:microsoft.com/office/officeart/2005/8/layout/hProcess9"/>
    <dgm:cxn modelId="{76357B56-CC86-944D-89B2-B572C4A2C9ED}" srcId="{403AC5E9-00F9-BB45-B7AA-B43C35DEA450}" destId="{3DF4A442-B95D-0B47-B335-E84061FECE93}" srcOrd="3" destOrd="0" parTransId="{EDE34BE4-14BD-A848-9F39-FAB9E39A0D6C}" sibTransId="{DA3ABCDE-27DF-2C40-AF78-B668A7F83B89}"/>
    <dgm:cxn modelId="{FD367077-92E4-D845-9FB1-E62163DCCF98}" type="presOf" srcId="{BB0D5157-954C-6C44-9FAA-4E786EC4ED32}" destId="{84048C3D-5DF8-FF4A-A545-84B499971581}" srcOrd="0" destOrd="0" presId="urn:microsoft.com/office/officeart/2005/8/layout/hProcess9"/>
    <dgm:cxn modelId="{D19E6982-C9D9-534D-B5E5-F06DF4E834F2}" type="presOf" srcId="{403AC5E9-00F9-BB45-B7AA-B43C35DEA450}" destId="{2EA14E2A-B272-C640-A7C1-FC9A0A7D426A}" srcOrd="0" destOrd="0" presId="urn:microsoft.com/office/officeart/2005/8/layout/hProcess9"/>
    <dgm:cxn modelId="{A5250FA3-87F4-6347-9881-52E89988A7DE}" srcId="{403AC5E9-00F9-BB45-B7AA-B43C35DEA450}" destId="{BB0D5157-954C-6C44-9FAA-4E786EC4ED32}" srcOrd="4" destOrd="0" parTransId="{69884DDB-A49D-CC4C-9845-EC5D342CAF38}" sibTransId="{74B71359-2FF7-5041-8FC5-09ACBD26EA50}"/>
    <dgm:cxn modelId="{2D4068A4-68A0-FB4F-9880-1D6D7E5FB98C}" srcId="{403AC5E9-00F9-BB45-B7AA-B43C35DEA450}" destId="{021ACE91-BCD1-5C4E-8294-C17AC3EE797B}" srcOrd="0" destOrd="0" parTransId="{6F1DD887-28D7-8A46-B6EB-245F219D0C4F}" sibTransId="{EFB88837-DB0D-8A49-8C42-8A173E5893DA}"/>
    <dgm:cxn modelId="{3B72E4A7-8FC7-A149-A62C-DC10D022AFAC}" srcId="{403AC5E9-00F9-BB45-B7AA-B43C35DEA450}" destId="{99BEC8FA-518C-DC4F-83C0-522FDF3307B6}" srcOrd="1" destOrd="0" parTransId="{00D50C7E-F365-F942-8891-66A7E87A9FA4}" sibTransId="{9017B575-E8DE-5748-92D9-0C0BB4AE576A}"/>
    <dgm:cxn modelId="{8C702FB1-3D26-EC4C-B00C-B9404433E42D}" srcId="{403AC5E9-00F9-BB45-B7AA-B43C35DEA450}" destId="{576D1D2E-E5FC-CE4A-B2AA-3622F1D967B2}" srcOrd="2" destOrd="0" parTransId="{A578A1A8-B202-894B-ABDF-4DB71B0B9829}" sibTransId="{74E204BB-B2FD-0344-B823-FB1553665ECE}"/>
    <dgm:cxn modelId="{D7DF01D9-D426-F34F-A0BD-A09B3584E744}" type="presOf" srcId="{021ACE91-BCD1-5C4E-8294-C17AC3EE797B}" destId="{DE2238C6-14D5-F34A-A893-AA2FD4D680E9}" srcOrd="0" destOrd="0" presId="urn:microsoft.com/office/officeart/2005/8/layout/hProcess9"/>
    <dgm:cxn modelId="{3B799A43-8FA3-8247-AA93-2F2FBB844C3E}" type="presParOf" srcId="{2EA14E2A-B272-C640-A7C1-FC9A0A7D426A}" destId="{A50D186E-BF22-C64A-BC47-25AFA5B22091}" srcOrd="0" destOrd="0" presId="urn:microsoft.com/office/officeart/2005/8/layout/hProcess9"/>
    <dgm:cxn modelId="{27F26C8E-4330-584B-BDFF-A0C79F197F79}" type="presParOf" srcId="{2EA14E2A-B272-C640-A7C1-FC9A0A7D426A}" destId="{E05C0B12-7CE0-7E47-A33D-F7E90097E9AB}" srcOrd="1" destOrd="0" presId="urn:microsoft.com/office/officeart/2005/8/layout/hProcess9"/>
    <dgm:cxn modelId="{69FA4A6B-FBF2-CF40-B87A-8282E435A10B}" type="presParOf" srcId="{E05C0B12-7CE0-7E47-A33D-F7E90097E9AB}" destId="{DE2238C6-14D5-F34A-A893-AA2FD4D680E9}" srcOrd="0" destOrd="0" presId="urn:microsoft.com/office/officeart/2005/8/layout/hProcess9"/>
    <dgm:cxn modelId="{FFC91EFF-C283-B34A-965C-7911FB6C1237}" type="presParOf" srcId="{E05C0B12-7CE0-7E47-A33D-F7E90097E9AB}" destId="{2170735E-2984-FD46-BA09-FCDA92AB2BC6}" srcOrd="1" destOrd="0" presId="urn:microsoft.com/office/officeart/2005/8/layout/hProcess9"/>
    <dgm:cxn modelId="{5500C736-B0F6-F84E-BEDC-4B819B5442E8}" type="presParOf" srcId="{E05C0B12-7CE0-7E47-A33D-F7E90097E9AB}" destId="{98190ACD-4CD8-7345-9BC3-F2BE5EB1C614}" srcOrd="2" destOrd="0" presId="urn:microsoft.com/office/officeart/2005/8/layout/hProcess9"/>
    <dgm:cxn modelId="{895713EE-1398-F041-AEDE-3B2F5993A885}" type="presParOf" srcId="{E05C0B12-7CE0-7E47-A33D-F7E90097E9AB}" destId="{2684C499-1C7C-D44A-ADCD-03A8E71A6F60}" srcOrd="3" destOrd="0" presId="urn:microsoft.com/office/officeart/2005/8/layout/hProcess9"/>
    <dgm:cxn modelId="{CA79C01B-7257-214C-8FED-34160DABDE6B}" type="presParOf" srcId="{E05C0B12-7CE0-7E47-A33D-F7E90097E9AB}" destId="{2539B1FD-93EF-EF48-A0B1-6EAE0337CF94}" srcOrd="4" destOrd="0" presId="urn:microsoft.com/office/officeart/2005/8/layout/hProcess9"/>
    <dgm:cxn modelId="{C3F65448-A8DF-6147-940F-7597AAB1F1F9}" type="presParOf" srcId="{E05C0B12-7CE0-7E47-A33D-F7E90097E9AB}" destId="{0824FD31-5D7D-BC47-9E84-7CE1919F0E4A}" srcOrd="5" destOrd="0" presId="urn:microsoft.com/office/officeart/2005/8/layout/hProcess9"/>
    <dgm:cxn modelId="{CF1A8F8B-1F76-1D40-BBA9-8668E6702412}" type="presParOf" srcId="{E05C0B12-7CE0-7E47-A33D-F7E90097E9AB}" destId="{08E4B8A7-0615-364D-820F-38AF8E14D74A}" srcOrd="6" destOrd="0" presId="urn:microsoft.com/office/officeart/2005/8/layout/hProcess9"/>
    <dgm:cxn modelId="{9E413E8F-255B-A54A-B4EF-5BC0F2E9F0F8}" type="presParOf" srcId="{E05C0B12-7CE0-7E47-A33D-F7E90097E9AB}" destId="{17CD1C9F-B665-064C-81E0-1E37AF44D6DC}" srcOrd="7" destOrd="0" presId="urn:microsoft.com/office/officeart/2005/8/layout/hProcess9"/>
    <dgm:cxn modelId="{EB0CC0B4-1E5C-F248-B934-67865BC7EEAF}" type="presParOf" srcId="{E05C0B12-7CE0-7E47-A33D-F7E90097E9AB}" destId="{84048C3D-5DF8-FF4A-A545-84B4999715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AC5E9-00F9-BB45-B7AA-B43C35DEA450}" type="doc">
      <dgm:prSet loTypeId="urn:microsoft.com/office/officeart/2005/8/layout/hProcess9" loCatId="" qsTypeId="urn:microsoft.com/office/officeart/2005/8/quickstyle/simple1" qsCatId="simple" csTypeId="urn:microsoft.com/office/officeart/2005/8/colors/accent6_3" csCatId="accent6" phldr="1"/>
      <dgm:spPr/>
    </dgm:pt>
    <dgm:pt modelId="{021ACE91-BCD1-5C4E-8294-C17AC3EE797B}">
      <dgm:prSet phldrT="[Testo]" custT="1"/>
      <dgm:spPr/>
      <dgm:t>
        <a:bodyPr/>
        <a:lstStyle/>
        <a:p>
          <a:r>
            <a:rPr lang="it-IT" sz="1900" b="1" dirty="0"/>
            <a:t>Risultati di apprendimento attesi </a:t>
          </a:r>
        </a:p>
      </dgm:t>
    </dgm:pt>
    <dgm:pt modelId="{6F1DD887-28D7-8A46-B6EB-245F219D0C4F}" type="parTrans" cxnId="{2D4068A4-68A0-FB4F-9880-1D6D7E5FB98C}">
      <dgm:prSet/>
      <dgm:spPr/>
      <dgm:t>
        <a:bodyPr/>
        <a:lstStyle/>
        <a:p>
          <a:endParaRPr lang="it-IT" sz="1900"/>
        </a:p>
      </dgm:t>
    </dgm:pt>
    <dgm:pt modelId="{EFB88837-DB0D-8A49-8C42-8A173E5893DA}" type="sibTrans" cxnId="{2D4068A4-68A0-FB4F-9880-1D6D7E5FB98C}">
      <dgm:prSet/>
      <dgm:spPr/>
      <dgm:t>
        <a:bodyPr/>
        <a:lstStyle/>
        <a:p>
          <a:endParaRPr lang="it-IT" sz="1900"/>
        </a:p>
      </dgm:t>
    </dgm:pt>
    <dgm:pt modelId="{99BEC8FA-518C-DC4F-83C0-522FDF3307B6}">
      <dgm:prSet phldrT="[Testo]" custT="1"/>
      <dgm:spPr/>
      <dgm:t>
        <a:bodyPr/>
        <a:lstStyle/>
        <a:p>
          <a:r>
            <a:rPr lang="it-IT" sz="1900" dirty="0"/>
            <a:t>Contenuti </a:t>
          </a:r>
        </a:p>
      </dgm:t>
    </dgm:pt>
    <dgm:pt modelId="{00D50C7E-F365-F942-8891-66A7E87A9FA4}" type="parTrans" cxnId="{3B72E4A7-8FC7-A149-A62C-DC10D022AFAC}">
      <dgm:prSet/>
      <dgm:spPr/>
      <dgm:t>
        <a:bodyPr/>
        <a:lstStyle/>
        <a:p>
          <a:endParaRPr lang="it-IT" sz="1900"/>
        </a:p>
      </dgm:t>
    </dgm:pt>
    <dgm:pt modelId="{9017B575-E8DE-5748-92D9-0C0BB4AE576A}" type="sibTrans" cxnId="{3B72E4A7-8FC7-A149-A62C-DC10D022AFAC}">
      <dgm:prSet/>
      <dgm:spPr/>
      <dgm:t>
        <a:bodyPr/>
        <a:lstStyle/>
        <a:p>
          <a:endParaRPr lang="it-IT" sz="1900"/>
        </a:p>
      </dgm:t>
    </dgm:pt>
    <dgm:pt modelId="{576D1D2E-E5FC-CE4A-B2AA-3622F1D967B2}">
      <dgm:prSet phldrT="[Testo]" custT="1"/>
      <dgm:spPr/>
      <dgm:t>
        <a:bodyPr/>
        <a:lstStyle/>
        <a:p>
          <a:r>
            <a:rPr lang="it-IT" sz="1900" dirty="0"/>
            <a:t>Metodi </a:t>
          </a:r>
        </a:p>
      </dgm:t>
    </dgm:pt>
    <dgm:pt modelId="{A578A1A8-B202-894B-ABDF-4DB71B0B9829}" type="parTrans" cxnId="{8C702FB1-3D26-EC4C-B00C-B9404433E42D}">
      <dgm:prSet/>
      <dgm:spPr/>
      <dgm:t>
        <a:bodyPr/>
        <a:lstStyle/>
        <a:p>
          <a:endParaRPr lang="it-IT" sz="1900"/>
        </a:p>
      </dgm:t>
    </dgm:pt>
    <dgm:pt modelId="{74E204BB-B2FD-0344-B823-FB1553665ECE}" type="sibTrans" cxnId="{8C702FB1-3D26-EC4C-B00C-B9404433E42D}">
      <dgm:prSet/>
      <dgm:spPr/>
      <dgm:t>
        <a:bodyPr/>
        <a:lstStyle/>
        <a:p>
          <a:endParaRPr lang="it-IT" sz="1900"/>
        </a:p>
      </dgm:t>
    </dgm:pt>
    <dgm:pt modelId="{3DF4A442-B95D-0B47-B335-E84061FECE93}">
      <dgm:prSet phldrT="[Testo]" custT="1"/>
      <dgm:spPr/>
      <dgm:t>
        <a:bodyPr/>
        <a:lstStyle/>
        <a:p>
          <a:r>
            <a:rPr lang="it-IT" sz="1900" dirty="0"/>
            <a:t>Attività </a:t>
          </a:r>
        </a:p>
      </dgm:t>
    </dgm:pt>
    <dgm:pt modelId="{EDE34BE4-14BD-A848-9F39-FAB9E39A0D6C}" type="parTrans" cxnId="{76357B56-CC86-944D-89B2-B572C4A2C9ED}">
      <dgm:prSet/>
      <dgm:spPr/>
      <dgm:t>
        <a:bodyPr/>
        <a:lstStyle/>
        <a:p>
          <a:endParaRPr lang="it-IT" sz="1900"/>
        </a:p>
      </dgm:t>
    </dgm:pt>
    <dgm:pt modelId="{DA3ABCDE-27DF-2C40-AF78-B668A7F83B89}" type="sibTrans" cxnId="{76357B56-CC86-944D-89B2-B572C4A2C9ED}">
      <dgm:prSet/>
      <dgm:spPr/>
      <dgm:t>
        <a:bodyPr/>
        <a:lstStyle/>
        <a:p>
          <a:endParaRPr lang="it-IT" sz="1900"/>
        </a:p>
      </dgm:t>
    </dgm:pt>
    <dgm:pt modelId="{BB0D5157-954C-6C44-9FAA-4E786EC4ED32}">
      <dgm:prSet phldrT="[Testo]" custT="1"/>
      <dgm:spPr/>
      <dgm:t>
        <a:bodyPr/>
        <a:lstStyle/>
        <a:p>
          <a:r>
            <a:rPr lang="it-IT" sz="1900" b="1" dirty="0">
              <a:solidFill>
                <a:schemeClr val="accent6">
                  <a:lumMod val="50000"/>
                </a:schemeClr>
              </a:solidFill>
            </a:rPr>
            <a:t>Valutazione</a:t>
          </a:r>
          <a:r>
            <a:rPr lang="it-IT" sz="1900" dirty="0"/>
            <a:t> </a:t>
          </a:r>
        </a:p>
      </dgm:t>
    </dgm:pt>
    <dgm:pt modelId="{69884DDB-A49D-CC4C-9845-EC5D342CAF38}" type="parTrans" cxnId="{A5250FA3-87F4-6347-9881-52E89988A7DE}">
      <dgm:prSet/>
      <dgm:spPr/>
      <dgm:t>
        <a:bodyPr/>
        <a:lstStyle/>
        <a:p>
          <a:endParaRPr lang="it-IT" sz="1900"/>
        </a:p>
      </dgm:t>
    </dgm:pt>
    <dgm:pt modelId="{74B71359-2FF7-5041-8FC5-09ACBD26EA50}" type="sibTrans" cxnId="{A5250FA3-87F4-6347-9881-52E89988A7DE}">
      <dgm:prSet/>
      <dgm:spPr/>
      <dgm:t>
        <a:bodyPr/>
        <a:lstStyle/>
        <a:p>
          <a:endParaRPr lang="it-IT" sz="1900"/>
        </a:p>
      </dgm:t>
    </dgm:pt>
    <dgm:pt modelId="{2EA14E2A-B272-C640-A7C1-FC9A0A7D426A}" type="pres">
      <dgm:prSet presAssocID="{403AC5E9-00F9-BB45-B7AA-B43C35DEA450}" presName="CompostProcess" presStyleCnt="0">
        <dgm:presLayoutVars>
          <dgm:dir/>
          <dgm:resizeHandles val="exact"/>
        </dgm:presLayoutVars>
      </dgm:prSet>
      <dgm:spPr/>
    </dgm:pt>
    <dgm:pt modelId="{A50D186E-BF22-C64A-BC47-25AFA5B22091}" type="pres">
      <dgm:prSet presAssocID="{403AC5E9-00F9-BB45-B7AA-B43C35DEA450}" presName="arrow" presStyleLbl="bgShp" presStyleIdx="0" presStyleCnt="1"/>
      <dgm:spPr/>
    </dgm:pt>
    <dgm:pt modelId="{E05C0B12-7CE0-7E47-A33D-F7E90097E9AB}" type="pres">
      <dgm:prSet presAssocID="{403AC5E9-00F9-BB45-B7AA-B43C35DEA450}" presName="linearProcess" presStyleCnt="0"/>
      <dgm:spPr/>
    </dgm:pt>
    <dgm:pt modelId="{DE2238C6-14D5-F34A-A893-AA2FD4D680E9}" type="pres">
      <dgm:prSet presAssocID="{021ACE91-BCD1-5C4E-8294-C17AC3EE797B}" presName="textNode" presStyleLbl="node1" presStyleIdx="0" presStyleCnt="5">
        <dgm:presLayoutVars>
          <dgm:bulletEnabled val="1"/>
        </dgm:presLayoutVars>
      </dgm:prSet>
      <dgm:spPr/>
    </dgm:pt>
    <dgm:pt modelId="{2170735E-2984-FD46-BA09-FCDA92AB2BC6}" type="pres">
      <dgm:prSet presAssocID="{EFB88837-DB0D-8A49-8C42-8A173E5893DA}" presName="sibTrans" presStyleCnt="0"/>
      <dgm:spPr/>
    </dgm:pt>
    <dgm:pt modelId="{98190ACD-4CD8-7345-9BC3-F2BE5EB1C614}" type="pres">
      <dgm:prSet presAssocID="{99BEC8FA-518C-DC4F-83C0-522FDF3307B6}" presName="textNode" presStyleLbl="node1" presStyleIdx="1" presStyleCnt="5">
        <dgm:presLayoutVars>
          <dgm:bulletEnabled val="1"/>
        </dgm:presLayoutVars>
      </dgm:prSet>
      <dgm:spPr/>
    </dgm:pt>
    <dgm:pt modelId="{2684C499-1C7C-D44A-ADCD-03A8E71A6F60}" type="pres">
      <dgm:prSet presAssocID="{9017B575-E8DE-5748-92D9-0C0BB4AE576A}" presName="sibTrans" presStyleCnt="0"/>
      <dgm:spPr/>
    </dgm:pt>
    <dgm:pt modelId="{2539B1FD-93EF-EF48-A0B1-6EAE0337CF94}" type="pres">
      <dgm:prSet presAssocID="{576D1D2E-E5FC-CE4A-B2AA-3622F1D967B2}" presName="textNode" presStyleLbl="node1" presStyleIdx="2" presStyleCnt="5">
        <dgm:presLayoutVars>
          <dgm:bulletEnabled val="1"/>
        </dgm:presLayoutVars>
      </dgm:prSet>
      <dgm:spPr/>
    </dgm:pt>
    <dgm:pt modelId="{0824FD31-5D7D-BC47-9E84-7CE1919F0E4A}" type="pres">
      <dgm:prSet presAssocID="{74E204BB-B2FD-0344-B823-FB1553665ECE}" presName="sibTrans" presStyleCnt="0"/>
      <dgm:spPr/>
    </dgm:pt>
    <dgm:pt modelId="{08E4B8A7-0615-364D-820F-38AF8E14D74A}" type="pres">
      <dgm:prSet presAssocID="{3DF4A442-B95D-0B47-B335-E84061FECE93}" presName="textNode" presStyleLbl="node1" presStyleIdx="3" presStyleCnt="5">
        <dgm:presLayoutVars>
          <dgm:bulletEnabled val="1"/>
        </dgm:presLayoutVars>
      </dgm:prSet>
      <dgm:spPr/>
    </dgm:pt>
    <dgm:pt modelId="{17CD1C9F-B665-064C-81E0-1E37AF44D6DC}" type="pres">
      <dgm:prSet presAssocID="{DA3ABCDE-27DF-2C40-AF78-B668A7F83B89}" presName="sibTrans" presStyleCnt="0"/>
      <dgm:spPr/>
    </dgm:pt>
    <dgm:pt modelId="{84048C3D-5DF8-FF4A-A545-84B499971581}" type="pres">
      <dgm:prSet presAssocID="{BB0D5157-954C-6C44-9FAA-4E786EC4ED3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E563311-1F0E-7D44-A1DE-9AF78B21AA6E}" type="presOf" srcId="{99BEC8FA-518C-DC4F-83C0-522FDF3307B6}" destId="{98190ACD-4CD8-7345-9BC3-F2BE5EB1C614}" srcOrd="0" destOrd="0" presId="urn:microsoft.com/office/officeart/2005/8/layout/hProcess9"/>
    <dgm:cxn modelId="{423DCC25-C564-CB48-ADA5-ED62D06F5E5B}" type="presOf" srcId="{576D1D2E-E5FC-CE4A-B2AA-3622F1D967B2}" destId="{2539B1FD-93EF-EF48-A0B1-6EAE0337CF94}" srcOrd="0" destOrd="0" presId="urn:microsoft.com/office/officeart/2005/8/layout/hProcess9"/>
    <dgm:cxn modelId="{9E66EF2C-E0AF-304F-B935-910EBB8BBFFD}" type="presOf" srcId="{3DF4A442-B95D-0B47-B335-E84061FECE93}" destId="{08E4B8A7-0615-364D-820F-38AF8E14D74A}" srcOrd="0" destOrd="0" presId="urn:microsoft.com/office/officeart/2005/8/layout/hProcess9"/>
    <dgm:cxn modelId="{76357B56-CC86-944D-89B2-B572C4A2C9ED}" srcId="{403AC5E9-00F9-BB45-B7AA-B43C35DEA450}" destId="{3DF4A442-B95D-0B47-B335-E84061FECE93}" srcOrd="3" destOrd="0" parTransId="{EDE34BE4-14BD-A848-9F39-FAB9E39A0D6C}" sibTransId="{DA3ABCDE-27DF-2C40-AF78-B668A7F83B89}"/>
    <dgm:cxn modelId="{FD367077-92E4-D845-9FB1-E62163DCCF98}" type="presOf" srcId="{BB0D5157-954C-6C44-9FAA-4E786EC4ED32}" destId="{84048C3D-5DF8-FF4A-A545-84B499971581}" srcOrd="0" destOrd="0" presId="urn:microsoft.com/office/officeart/2005/8/layout/hProcess9"/>
    <dgm:cxn modelId="{D19E6982-C9D9-534D-B5E5-F06DF4E834F2}" type="presOf" srcId="{403AC5E9-00F9-BB45-B7AA-B43C35DEA450}" destId="{2EA14E2A-B272-C640-A7C1-FC9A0A7D426A}" srcOrd="0" destOrd="0" presId="urn:microsoft.com/office/officeart/2005/8/layout/hProcess9"/>
    <dgm:cxn modelId="{A5250FA3-87F4-6347-9881-52E89988A7DE}" srcId="{403AC5E9-00F9-BB45-B7AA-B43C35DEA450}" destId="{BB0D5157-954C-6C44-9FAA-4E786EC4ED32}" srcOrd="4" destOrd="0" parTransId="{69884DDB-A49D-CC4C-9845-EC5D342CAF38}" sibTransId="{74B71359-2FF7-5041-8FC5-09ACBD26EA50}"/>
    <dgm:cxn modelId="{2D4068A4-68A0-FB4F-9880-1D6D7E5FB98C}" srcId="{403AC5E9-00F9-BB45-B7AA-B43C35DEA450}" destId="{021ACE91-BCD1-5C4E-8294-C17AC3EE797B}" srcOrd="0" destOrd="0" parTransId="{6F1DD887-28D7-8A46-B6EB-245F219D0C4F}" sibTransId="{EFB88837-DB0D-8A49-8C42-8A173E5893DA}"/>
    <dgm:cxn modelId="{3B72E4A7-8FC7-A149-A62C-DC10D022AFAC}" srcId="{403AC5E9-00F9-BB45-B7AA-B43C35DEA450}" destId="{99BEC8FA-518C-DC4F-83C0-522FDF3307B6}" srcOrd="1" destOrd="0" parTransId="{00D50C7E-F365-F942-8891-66A7E87A9FA4}" sibTransId="{9017B575-E8DE-5748-92D9-0C0BB4AE576A}"/>
    <dgm:cxn modelId="{8C702FB1-3D26-EC4C-B00C-B9404433E42D}" srcId="{403AC5E9-00F9-BB45-B7AA-B43C35DEA450}" destId="{576D1D2E-E5FC-CE4A-B2AA-3622F1D967B2}" srcOrd="2" destOrd="0" parTransId="{A578A1A8-B202-894B-ABDF-4DB71B0B9829}" sibTransId="{74E204BB-B2FD-0344-B823-FB1553665ECE}"/>
    <dgm:cxn modelId="{D7DF01D9-D426-F34F-A0BD-A09B3584E744}" type="presOf" srcId="{021ACE91-BCD1-5C4E-8294-C17AC3EE797B}" destId="{DE2238C6-14D5-F34A-A893-AA2FD4D680E9}" srcOrd="0" destOrd="0" presId="urn:microsoft.com/office/officeart/2005/8/layout/hProcess9"/>
    <dgm:cxn modelId="{3B799A43-8FA3-8247-AA93-2F2FBB844C3E}" type="presParOf" srcId="{2EA14E2A-B272-C640-A7C1-FC9A0A7D426A}" destId="{A50D186E-BF22-C64A-BC47-25AFA5B22091}" srcOrd="0" destOrd="0" presId="urn:microsoft.com/office/officeart/2005/8/layout/hProcess9"/>
    <dgm:cxn modelId="{27F26C8E-4330-584B-BDFF-A0C79F197F79}" type="presParOf" srcId="{2EA14E2A-B272-C640-A7C1-FC9A0A7D426A}" destId="{E05C0B12-7CE0-7E47-A33D-F7E90097E9AB}" srcOrd="1" destOrd="0" presId="urn:microsoft.com/office/officeart/2005/8/layout/hProcess9"/>
    <dgm:cxn modelId="{69FA4A6B-FBF2-CF40-B87A-8282E435A10B}" type="presParOf" srcId="{E05C0B12-7CE0-7E47-A33D-F7E90097E9AB}" destId="{DE2238C6-14D5-F34A-A893-AA2FD4D680E9}" srcOrd="0" destOrd="0" presId="urn:microsoft.com/office/officeart/2005/8/layout/hProcess9"/>
    <dgm:cxn modelId="{FFC91EFF-C283-B34A-965C-7911FB6C1237}" type="presParOf" srcId="{E05C0B12-7CE0-7E47-A33D-F7E90097E9AB}" destId="{2170735E-2984-FD46-BA09-FCDA92AB2BC6}" srcOrd="1" destOrd="0" presId="urn:microsoft.com/office/officeart/2005/8/layout/hProcess9"/>
    <dgm:cxn modelId="{5500C736-B0F6-F84E-BEDC-4B819B5442E8}" type="presParOf" srcId="{E05C0B12-7CE0-7E47-A33D-F7E90097E9AB}" destId="{98190ACD-4CD8-7345-9BC3-F2BE5EB1C614}" srcOrd="2" destOrd="0" presId="urn:microsoft.com/office/officeart/2005/8/layout/hProcess9"/>
    <dgm:cxn modelId="{895713EE-1398-F041-AEDE-3B2F5993A885}" type="presParOf" srcId="{E05C0B12-7CE0-7E47-A33D-F7E90097E9AB}" destId="{2684C499-1C7C-D44A-ADCD-03A8E71A6F60}" srcOrd="3" destOrd="0" presId="urn:microsoft.com/office/officeart/2005/8/layout/hProcess9"/>
    <dgm:cxn modelId="{CA79C01B-7257-214C-8FED-34160DABDE6B}" type="presParOf" srcId="{E05C0B12-7CE0-7E47-A33D-F7E90097E9AB}" destId="{2539B1FD-93EF-EF48-A0B1-6EAE0337CF94}" srcOrd="4" destOrd="0" presId="urn:microsoft.com/office/officeart/2005/8/layout/hProcess9"/>
    <dgm:cxn modelId="{C3F65448-A8DF-6147-940F-7597AAB1F1F9}" type="presParOf" srcId="{E05C0B12-7CE0-7E47-A33D-F7E90097E9AB}" destId="{0824FD31-5D7D-BC47-9E84-7CE1919F0E4A}" srcOrd="5" destOrd="0" presId="urn:microsoft.com/office/officeart/2005/8/layout/hProcess9"/>
    <dgm:cxn modelId="{CF1A8F8B-1F76-1D40-BBA9-8668E6702412}" type="presParOf" srcId="{E05C0B12-7CE0-7E47-A33D-F7E90097E9AB}" destId="{08E4B8A7-0615-364D-820F-38AF8E14D74A}" srcOrd="6" destOrd="0" presId="urn:microsoft.com/office/officeart/2005/8/layout/hProcess9"/>
    <dgm:cxn modelId="{9E413E8F-255B-A54A-B4EF-5BC0F2E9F0F8}" type="presParOf" srcId="{E05C0B12-7CE0-7E47-A33D-F7E90097E9AB}" destId="{17CD1C9F-B665-064C-81E0-1E37AF44D6DC}" srcOrd="7" destOrd="0" presId="urn:microsoft.com/office/officeart/2005/8/layout/hProcess9"/>
    <dgm:cxn modelId="{EB0CC0B4-1E5C-F248-B934-67865BC7EEAF}" type="presParOf" srcId="{E05C0B12-7CE0-7E47-A33D-F7E90097E9AB}" destId="{84048C3D-5DF8-FF4A-A545-84B4999715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B43E8-BCAF-044A-BB05-DA41C312478A}" type="doc">
      <dgm:prSet loTypeId="urn:microsoft.com/office/officeart/2005/8/layout/funnel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787C766-4112-914B-861E-1EBE3FDB8A1A}">
      <dgm:prSet phldrT="[Testo]"/>
      <dgm:spPr/>
      <dgm:t>
        <a:bodyPr/>
        <a:lstStyle/>
        <a:p>
          <a:r>
            <a:rPr lang="it-IT" dirty="0" err="1"/>
            <a:t>Syllabus</a:t>
          </a:r>
          <a:r>
            <a:rPr lang="it-IT" dirty="0"/>
            <a:t> 2</a:t>
          </a:r>
        </a:p>
      </dgm:t>
    </dgm:pt>
    <dgm:pt modelId="{EA55F2A1-55F9-6C4F-9495-C9C2C0D55B64}" type="parTrans" cxnId="{BA979121-C084-554A-98E5-501682CD75E4}">
      <dgm:prSet/>
      <dgm:spPr/>
      <dgm:t>
        <a:bodyPr/>
        <a:lstStyle/>
        <a:p>
          <a:endParaRPr lang="it-IT"/>
        </a:p>
      </dgm:t>
    </dgm:pt>
    <dgm:pt modelId="{74895348-97B6-984C-9616-306BE99564B1}" type="sibTrans" cxnId="{BA979121-C084-554A-98E5-501682CD75E4}">
      <dgm:prSet/>
      <dgm:spPr/>
      <dgm:t>
        <a:bodyPr/>
        <a:lstStyle/>
        <a:p>
          <a:endParaRPr lang="it-IT"/>
        </a:p>
      </dgm:t>
    </dgm:pt>
    <dgm:pt modelId="{77020865-8C94-A140-B623-6D4036574387}">
      <dgm:prSet phldrT="[Testo]"/>
      <dgm:spPr/>
      <dgm:t>
        <a:bodyPr/>
        <a:lstStyle/>
        <a:p>
          <a:r>
            <a:rPr lang="it-IT" dirty="0" err="1"/>
            <a:t>Syllabus</a:t>
          </a:r>
          <a:r>
            <a:rPr lang="it-IT" dirty="0"/>
            <a:t> 1</a:t>
          </a:r>
        </a:p>
      </dgm:t>
    </dgm:pt>
    <dgm:pt modelId="{BBF550C2-0689-EF4F-9851-36EFF5885842}" type="parTrans" cxnId="{A65CEF7E-0ABA-2445-A3E1-960A57D3D472}">
      <dgm:prSet/>
      <dgm:spPr/>
      <dgm:t>
        <a:bodyPr/>
        <a:lstStyle/>
        <a:p>
          <a:endParaRPr lang="it-IT"/>
        </a:p>
      </dgm:t>
    </dgm:pt>
    <dgm:pt modelId="{D6F0CA46-0606-FE48-95D7-2443DD866D8D}" type="sibTrans" cxnId="{A65CEF7E-0ABA-2445-A3E1-960A57D3D472}">
      <dgm:prSet/>
      <dgm:spPr/>
      <dgm:t>
        <a:bodyPr/>
        <a:lstStyle/>
        <a:p>
          <a:endParaRPr lang="it-IT"/>
        </a:p>
      </dgm:t>
    </dgm:pt>
    <dgm:pt modelId="{3253A0EA-BB19-D140-B780-2222FDF3CA14}">
      <dgm:prSet phldrT="[Testo]"/>
      <dgm:spPr/>
      <dgm:t>
        <a:bodyPr/>
        <a:lstStyle/>
        <a:p>
          <a:r>
            <a:rPr lang="it-IT" dirty="0" err="1"/>
            <a:t>syllabus</a:t>
          </a:r>
          <a:r>
            <a:rPr lang="it-IT" dirty="0"/>
            <a:t> 3</a:t>
          </a:r>
        </a:p>
      </dgm:t>
    </dgm:pt>
    <dgm:pt modelId="{9ED4DBEE-E6EE-7B45-A0CD-61FA56A343FA}" type="parTrans" cxnId="{7FB0B722-13AD-BA4C-B04C-1969A44698DE}">
      <dgm:prSet/>
      <dgm:spPr/>
      <dgm:t>
        <a:bodyPr/>
        <a:lstStyle/>
        <a:p>
          <a:endParaRPr lang="it-IT"/>
        </a:p>
      </dgm:t>
    </dgm:pt>
    <dgm:pt modelId="{0ED0F26F-A494-6145-8C2C-C1BBF49765BF}" type="sibTrans" cxnId="{7FB0B722-13AD-BA4C-B04C-1969A44698DE}">
      <dgm:prSet/>
      <dgm:spPr/>
      <dgm:t>
        <a:bodyPr/>
        <a:lstStyle/>
        <a:p>
          <a:endParaRPr lang="it-IT"/>
        </a:p>
      </dgm:t>
    </dgm:pt>
    <dgm:pt modelId="{7EE50ED1-11AC-C748-8E06-07CC231ECA4E}">
      <dgm:prSet phldrT="[Testo]"/>
      <dgm:spPr/>
      <dgm:t>
        <a:bodyPr/>
        <a:lstStyle/>
        <a:p>
          <a:r>
            <a:rPr lang="it-IT" dirty="0"/>
            <a:t>professionista competente</a:t>
          </a:r>
        </a:p>
      </dgm:t>
    </dgm:pt>
    <dgm:pt modelId="{375B768F-574D-144D-A7BE-9C6C5EAEF952}" type="parTrans" cxnId="{64E782EF-EEC4-1149-AC2C-DEE20745A9B6}">
      <dgm:prSet/>
      <dgm:spPr/>
      <dgm:t>
        <a:bodyPr/>
        <a:lstStyle/>
        <a:p>
          <a:endParaRPr lang="it-IT"/>
        </a:p>
      </dgm:t>
    </dgm:pt>
    <dgm:pt modelId="{17511D65-5CB2-5D41-9C49-5F683B4F9F57}" type="sibTrans" cxnId="{64E782EF-EEC4-1149-AC2C-DEE20745A9B6}">
      <dgm:prSet/>
      <dgm:spPr/>
      <dgm:t>
        <a:bodyPr/>
        <a:lstStyle/>
        <a:p>
          <a:endParaRPr lang="it-IT"/>
        </a:p>
      </dgm:t>
    </dgm:pt>
    <dgm:pt modelId="{0C3C94D7-9190-084A-8274-6E50A9933001}" type="pres">
      <dgm:prSet presAssocID="{B79B43E8-BCAF-044A-BB05-DA41C312478A}" presName="Name0" presStyleCnt="0">
        <dgm:presLayoutVars>
          <dgm:chMax val="4"/>
          <dgm:resizeHandles val="exact"/>
        </dgm:presLayoutVars>
      </dgm:prSet>
      <dgm:spPr/>
    </dgm:pt>
    <dgm:pt modelId="{EA0D63BB-20EA-3841-A7E7-42AD6FF440E7}" type="pres">
      <dgm:prSet presAssocID="{B79B43E8-BCAF-044A-BB05-DA41C312478A}" presName="ellipse" presStyleLbl="trBgShp" presStyleIdx="0" presStyleCnt="1"/>
      <dgm:spPr/>
    </dgm:pt>
    <dgm:pt modelId="{C67D1C5F-1E14-7D49-8652-7B46096231F3}" type="pres">
      <dgm:prSet presAssocID="{B79B43E8-BCAF-044A-BB05-DA41C312478A}" presName="arrow1" presStyleLbl="fgShp" presStyleIdx="0" presStyleCnt="1"/>
      <dgm:spPr/>
    </dgm:pt>
    <dgm:pt modelId="{328E6E93-D80E-6740-BCCA-C878189D2F1C}" type="pres">
      <dgm:prSet presAssocID="{B79B43E8-BCAF-044A-BB05-DA41C312478A}" presName="rectangle" presStyleLbl="revTx" presStyleIdx="0" presStyleCnt="1">
        <dgm:presLayoutVars>
          <dgm:bulletEnabled val="1"/>
        </dgm:presLayoutVars>
      </dgm:prSet>
      <dgm:spPr/>
    </dgm:pt>
    <dgm:pt modelId="{99D81423-2529-0D40-A925-82F89ABADE0E}" type="pres">
      <dgm:prSet presAssocID="{77020865-8C94-A140-B623-6D4036574387}" presName="item1" presStyleLbl="node1" presStyleIdx="0" presStyleCnt="3">
        <dgm:presLayoutVars>
          <dgm:bulletEnabled val="1"/>
        </dgm:presLayoutVars>
      </dgm:prSet>
      <dgm:spPr/>
    </dgm:pt>
    <dgm:pt modelId="{5B7CE330-0B90-DB44-B1D4-70D218128FBD}" type="pres">
      <dgm:prSet presAssocID="{3253A0EA-BB19-D140-B780-2222FDF3CA14}" presName="item2" presStyleLbl="node1" presStyleIdx="1" presStyleCnt="3">
        <dgm:presLayoutVars>
          <dgm:bulletEnabled val="1"/>
        </dgm:presLayoutVars>
      </dgm:prSet>
      <dgm:spPr/>
    </dgm:pt>
    <dgm:pt modelId="{3016C8CE-793E-9C4A-B857-481FF265F22A}" type="pres">
      <dgm:prSet presAssocID="{7EE50ED1-11AC-C748-8E06-07CC231ECA4E}" presName="item3" presStyleLbl="node1" presStyleIdx="2" presStyleCnt="3">
        <dgm:presLayoutVars>
          <dgm:bulletEnabled val="1"/>
        </dgm:presLayoutVars>
      </dgm:prSet>
      <dgm:spPr/>
    </dgm:pt>
    <dgm:pt modelId="{950D319D-7558-164C-850E-6E48ACDE1A52}" type="pres">
      <dgm:prSet presAssocID="{B79B43E8-BCAF-044A-BB05-DA41C312478A}" presName="funnel" presStyleLbl="trAlignAcc1" presStyleIdx="0" presStyleCnt="1"/>
      <dgm:spPr/>
    </dgm:pt>
  </dgm:ptLst>
  <dgm:cxnLst>
    <dgm:cxn modelId="{7F8F2A0F-8F08-9947-A9C3-7C1A0B7E0A8C}" type="presOf" srcId="{7EE50ED1-11AC-C748-8E06-07CC231ECA4E}" destId="{328E6E93-D80E-6740-BCCA-C878189D2F1C}" srcOrd="0" destOrd="0" presId="urn:microsoft.com/office/officeart/2005/8/layout/funnel1"/>
    <dgm:cxn modelId="{BA979121-C084-554A-98E5-501682CD75E4}" srcId="{B79B43E8-BCAF-044A-BB05-DA41C312478A}" destId="{D787C766-4112-914B-861E-1EBE3FDB8A1A}" srcOrd="0" destOrd="0" parTransId="{EA55F2A1-55F9-6C4F-9495-C9C2C0D55B64}" sibTransId="{74895348-97B6-984C-9616-306BE99564B1}"/>
    <dgm:cxn modelId="{7FB0B722-13AD-BA4C-B04C-1969A44698DE}" srcId="{B79B43E8-BCAF-044A-BB05-DA41C312478A}" destId="{3253A0EA-BB19-D140-B780-2222FDF3CA14}" srcOrd="2" destOrd="0" parTransId="{9ED4DBEE-E6EE-7B45-A0CD-61FA56A343FA}" sibTransId="{0ED0F26F-A494-6145-8C2C-C1BBF49765BF}"/>
    <dgm:cxn modelId="{E172942B-057A-794B-81FE-0BE3C82B580E}" type="presOf" srcId="{77020865-8C94-A140-B623-6D4036574387}" destId="{5B7CE330-0B90-DB44-B1D4-70D218128FBD}" srcOrd="0" destOrd="0" presId="urn:microsoft.com/office/officeart/2005/8/layout/funnel1"/>
    <dgm:cxn modelId="{870C5E67-004D-7648-A109-7BE4265EE3E1}" type="presOf" srcId="{B79B43E8-BCAF-044A-BB05-DA41C312478A}" destId="{0C3C94D7-9190-084A-8274-6E50A9933001}" srcOrd="0" destOrd="0" presId="urn:microsoft.com/office/officeart/2005/8/layout/funnel1"/>
    <dgm:cxn modelId="{EFDDE571-A31E-4441-BBBE-8C11221DF6C2}" type="presOf" srcId="{3253A0EA-BB19-D140-B780-2222FDF3CA14}" destId="{99D81423-2529-0D40-A925-82F89ABADE0E}" srcOrd="0" destOrd="0" presId="urn:microsoft.com/office/officeart/2005/8/layout/funnel1"/>
    <dgm:cxn modelId="{A65CEF7E-0ABA-2445-A3E1-960A57D3D472}" srcId="{B79B43E8-BCAF-044A-BB05-DA41C312478A}" destId="{77020865-8C94-A140-B623-6D4036574387}" srcOrd="1" destOrd="0" parTransId="{BBF550C2-0689-EF4F-9851-36EFF5885842}" sibTransId="{D6F0CA46-0606-FE48-95D7-2443DD866D8D}"/>
    <dgm:cxn modelId="{4043AFD5-C380-5D46-A676-AE81F68EDB43}" type="presOf" srcId="{D787C766-4112-914B-861E-1EBE3FDB8A1A}" destId="{3016C8CE-793E-9C4A-B857-481FF265F22A}" srcOrd="0" destOrd="0" presId="urn:microsoft.com/office/officeart/2005/8/layout/funnel1"/>
    <dgm:cxn modelId="{64E782EF-EEC4-1149-AC2C-DEE20745A9B6}" srcId="{B79B43E8-BCAF-044A-BB05-DA41C312478A}" destId="{7EE50ED1-11AC-C748-8E06-07CC231ECA4E}" srcOrd="3" destOrd="0" parTransId="{375B768F-574D-144D-A7BE-9C6C5EAEF952}" sibTransId="{17511D65-5CB2-5D41-9C49-5F683B4F9F57}"/>
    <dgm:cxn modelId="{568F9A57-A27D-144C-ACB5-A42EE4996A2F}" type="presParOf" srcId="{0C3C94D7-9190-084A-8274-6E50A9933001}" destId="{EA0D63BB-20EA-3841-A7E7-42AD6FF440E7}" srcOrd="0" destOrd="0" presId="urn:microsoft.com/office/officeart/2005/8/layout/funnel1"/>
    <dgm:cxn modelId="{B6215BC2-438F-3149-845E-25CF14069922}" type="presParOf" srcId="{0C3C94D7-9190-084A-8274-6E50A9933001}" destId="{C67D1C5F-1E14-7D49-8652-7B46096231F3}" srcOrd="1" destOrd="0" presId="urn:microsoft.com/office/officeart/2005/8/layout/funnel1"/>
    <dgm:cxn modelId="{5D378058-04A6-9D4A-80B5-8CAC0D6821DF}" type="presParOf" srcId="{0C3C94D7-9190-084A-8274-6E50A9933001}" destId="{328E6E93-D80E-6740-BCCA-C878189D2F1C}" srcOrd="2" destOrd="0" presId="urn:microsoft.com/office/officeart/2005/8/layout/funnel1"/>
    <dgm:cxn modelId="{A783246B-86AA-5D4A-9021-3301293944BD}" type="presParOf" srcId="{0C3C94D7-9190-084A-8274-6E50A9933001}" destId="{99D81423-2529-0D40-A925-82F89ABADE0E}" srcOrd="3" destOrd="0" presId="urn:microsoft.com/office/officeart/2005/8/layout/funnel1"/>
    <dgm:cxn modelId="{402EAB19-BCDA-0C47-BB2B-8963D5EDBACF}" type="presParOf" srcId="{0C3C94D7-9190-084A-8274-6E50A9933001}" destId="{5B7CE330-0B90-DB44-B1D4-70D218128FBD}" srcOrd="4" destOrd="0" presId="urn:microsoft.com/office/officeart/2005/8/layout/funnel1"/>
    <dgm:cxn modelId="{7F01758A-0ED3-EB4B-AB6C-82AAE2245C99}" type="presParOf" srcId="{0C3C94D7-9190-084A-8274-6E50A9933001}" destId="{3016C8CE-793E-9C4A-B857-481FF265F22A}" srcOrd="5" destOrd="0" presId="urn:microsoft.com/office/officeart/2005/8/layout/funnel1"/>
    <dgm:cxn modelId="{92F6C6D6-CC0C-204F-ADEC-8D88BE3E038A}" type="presParOf" srcId="{0C3C94D7-9190-084A-8274-6E50A9933001}" destId="{950D319D-7558-164C-850E-6E48ACDE1A5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DABD-AFC8-3247-BE2F-52C716DA98A7}">
      <dsp:nvSpPr>
        <dsp:cNvPr id="0" name=""/>
        <dsp:cNvSpPr/>
      </dsp:nvSpPr>
      <dsp:spPr>
        <a:xfrm>
          <a:off x="2088" y="0"/>
          <a:ext cx="2544505" cy="7200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Input</a:t>
          </a:r>
        </a:p>
      </dsp:txBody>
      <dsp:txXfrm>
        <a:off x="362128" y="0"/>
        <a:ext cx="1824425" cy="720080"/>
      </dsp:txXfrm>
    </dsp:sp>
    <dsp:sp modelId="{1BEAC544-170B-6F47-AF7B-7D1485E40A96}">
      <dsp:nvSpPr>
        <dsp:cNvPr id="0" name=""/>
        <dsp:cNvSpPr/>
      </dsp:nvSpPr>
      <dsp:spPr>
        <a:xfrm>
          <a:off x="2292143" y="0"/>
          <a:ext cx="2544505" cy="72008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Processi </a:t>
          </a:r>
        </a:p>
      </dsp:txBody>
      <dsp:txXfrm>
        <a:off x="2652183" y="0"/>
        <a:ext cx="1824425" cy="720080"/>
      </dsp:txXfrm>
    </dsp:sp>
    <dsp:sp modelId="{EB819A0C-4F31-5341-81C0-AEEAB940EE33}">
      <dsp:nvSpPr>
        <dsp:cNvPr id="0" name=""/>
        <dsp:cNvSpPr/>
      </dsp:nvSpPr>
      <dsp:spPr>
        <a:xfrm>
          <a:off x="4582198" y="0"/>
          <a:ext cx="2544505" cy="72008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Output</a:t>
          </a:r>
        </a:p>
      </dsp:txBody>
      <dsp:txXfrm>
        <a:off x="4942238" y="0"/>
        <a:ext cx="1824425" cy="72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DABD-AFC8-3247-BE2F-52C716DA98A7}">
      <dsp:nvSpPr>
        <dsp:cNvPr id="0" name=""/>
        <dsp:cNvSpPr/>
      </dsp:nvSpPr>
      <dsp:spPr>
        <a:xfrm>
          <a:off x="2088" y="0"/>
          <a:ext cx="2544505" cy="72008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Input</a:t>
          </a:r>
        </a:p>
      </dsp:txBody>
      <dsp:txXfrm>
        <a:off x="362128" y="0"/>
        <a:ext cx="1824425" cy="720080"/>
      </dsp:txXfrm>
    </dsp:sp>
    <dsp:sp modelId="{1BEAC544-170B-6F47-AF7B-7D1485E40A96}">
      <dsp:nvSpPr>
        <dsp:cNvPr id="0" name=""/>
        <dsp:cNvSpPr/>
      </dsp:nvSpPr>
      <dsp:spPr>
        <a:xfrm>
          <a:off x="2292143" y="0"/>
          <a:ext cx="2544505" cy="720080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Processi </a:t>
          </a:r>
        </a:p>
      </dsp:txBody>
      <dsp:txXfrm>
        <a:off x="2652183" y="0"/>
        <a:ext cx="1824425" cy="720080"/>
      </dsp:txXfrm>
    </dsp:sp>
    <dsp:sp modelId="{EB819A0C-4F31-5341-81C0-AEEAB940EE33}">
      <dsp:nvSpPr>
        <dsp:cNvPr id="0" name=""/>
        <dsp:cNvSpPr/>
      </dsp:nvSpPr>
      <dsp:spPr>
        <a:xfrm>
          <a:off x="4582198" y="0"/>
          <a:ext cx="2544505" cy="720080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Output</a:t>
          </a:r>
        </a:p>
      </dsp:txBody>
      <dsp:txXfrm>
        <a:off x="4942238" y="0"/>
        <a:ext cx="1824425" cy="7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186E-BF22-C64A-BC47-25AFA5B22091}">
      <dsp:nvSpPr>
        <dsp:cNvPr id="0" name=""/>
        <dsp:cNvSpPr/>
      </dsp:nvSpPr>
      <dsp:spPr>
        <a:xfrm>
          <a:off x="914399" y="0"/>
          <a:ext cx="10363199" cy="653626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238C6-14D5-F34A-A893-AA2FD4D680E9}">
      <dsp:nvSpPr>
        <dsp:cNvPr id="0" name=""/>
        <dsp:cNvSpPr/>
      </dsp:nvSpPr>
      <dsp:spPr>
        <a:xfrm>
          <a:off x="3571" y="1960879"/>
          <a:ext cx="2150268" cy="2614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Profili </a:t>
          </a:r>
        </a:p>
      </dsp:txBody>
      <dsp:txXfrm>
        <a:off x="108538" y="2065846"/>
        <a:ext cx="1940334" cy="2404572"/>
      </dsp:txXfrm>
    </dsp:sp>
    <dsp:sp modelId="{98190ACD-4CD8-7345-9BC3-F2BE5EB1C614}">
      <dsp:nvSpPr>
        <dsp:cNvPr id="0" name=""/>
        <dsp:cNvSpPr/>
      </dsp:nvSpPr>
      <dsp:spPr>
        <a:xfrm>
          <a:off x="2512218" y="1960879"/>
          <a:ext cx="2150268" cy="261450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Competenze attese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(DD)</a:t>
          </a:r>
        </a:p>
      </dsp:txBody>
      <dsp:txXfrm>
        <a:off x="2617185" y="2065846"/>
        <a:ext cx="1940334" cy="2404572"/>
      </dsp:txXfrm>
    </dsp:sp>
    <dsp:sp modelId="{2539B1FD-93EF-EF48-A0B1-6EAE0337CF94}">
      <dsp:nvSpPr>
        <dsp:cNvPr id="0" name=""/>
        <dsp:cNvSpPr/>
      </dsp:nvSpPr>
      <dsp:spPr>
        <a:xfrm>
          <a:off x="5020865" y="1960879"/>
          <a:ext cx="2150268" cy="26145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Aree di competenza (</a:t>
          </a:r>
          <a:r>
            <a:rPr lang="it-IT" sz="1800" kern="1200" dirty="0" err="1"/>
            <a:t>clusterizzazione</a:t>
          </a:r>
          <a:r>
            <a:rPr lang="it-IT" sz="1900" kern="1200" dirty="0"/>
            <a:t> DD)</a:t>
          </a:r>
        </a:p>
      </dsp:txBody>
      <dsp:txXfrm>
        <a:off x="5125832" y="2065846"/>
        <a:ext cx="1940334" cy="2404572"/>
      </dsp:txXfrm>
    </dsp:sp>
    <dsp:sp modelId="{08E4B8A7-0615-364D-820F-38AF8E14D74A}">
      <dsp:nvSpPr>
        <dsp:cNvPr id="0" name=""/>
        <dsp:cNvSpPr/>
      </dsp:nvSpPr>
      <dsp:spPr>
        <a:xfrm>
          <a:off x="7529511" y="1960879"/>
          <a:ext cx="2150268" cy="261450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Insegnamenti/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attività</a:t>
          </a:r>
        </a:p>
      </dsp:txBody>
      <dsp:txXfrm>
        <a:off x="7634478" y="2065846"/>
        <a:ext cx="1940334" cy="2404572"/>
      </dsp:txXfrm>
    </dsp:sp>
    <dsp:sp modelId="{84048C3D-5DF8-FF4A-A545-84B499971581}">
      <dsp:nvSpPr>
        <dsp:cNvPr id="0" name=""/>
        <dsp:cNvSpPr/>
      </dsp:nvSpPr>
      <dsp:spPr>
        <a:xfrm>
          <a:off x="10038158" y="1960879"/>
          <a:ext cx="2150268" cy="26145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Syllabus</a:t>
          </a:r>
          <a:endParaRPr lang="it-IT" sz="1900" kern="1200" dirty="0"/>
        </a:p>
      </dsp:txBody>
      <dsp:txXfrm>
        <a:off x="10143125" y="2065846"/>
        <a:ext cx="1940334" cy="2404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186E-BF22-C64A-BC47-25AFA5B22091}">
      <dsp:nvSpPr>
        <dsp:cNvPr id="0" name=""/>
        <dsp:cNvSpPr/>
      </dsp:nvSpPr>
      <dsp:spPr>
        <a:xfrm>
          <a:off x="892968" y="0"/>
          <a:ext cx="10120312" cy="6324812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238C6-14D5-F34A-A893-AA2FD4D680E9}">
      <dsp:nvSpPr>
        <dsp:cNvPr id="0" name=""/>
        <dsp:cNvSpPr/>
      </dsp:nvSpPr>
      <dsp:spPr>
        <a:xfrm>
          <a:off x="3488" y="1897443"/>
          <a:ext cx="2099871" cy="252992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Risultati di apprendimento attesi </a:t>
          </a:r>
        </a:p>
      </dsp:txBody>
      <dsp:txXfrm>
        <a:off x="105995" y="1999950"/>
        <a:ext cx="1894857" cy="2324911"/>
      </dsp:txXfrm>
    </dsp:sp>
    <dsp:sp modelId="{98190ACD-4CD8-7345-9BC3-F2BE5EB1C614}">
      <dsp:nvSpPr>
        <dsp:cNvPr id="0" name=""/>
        <dsp:cNvSpPr/>
      </dsp:nvSpPr>
      <dsp:spPr>
        <a:xfrm>
          <a:off x="2453338" y="1897443"/>
          <a:ext cx="2099871" cy="2529925"/>
        </a:xfrm>
        <a:prstGeom prst="roundRect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Contenuti </a:t>
          </a:r>
        </a:p>
      </dsp:txBody>
      <dsp:txXfrm>
        <a:off x="2555845" y="1999950"/>
        <a:ext cx="1894857" cy="2324911"/>
      </dsp:txXfrm>
    </dsp:sp>
    <dsp:sp modelId="{2539B1FD-93EF-EF48-A0B1-6EAE0337CF94}">
      <dsp:nvSpPr>
        <dsp:cNvPr id="0" name=""/>
        <dsp:cNvSpPr/>
      </dsp:nvSpPr>
      <dsp:spPr>
        <a:xfrm>
          <a:off x="4903189" y="1897443"/>
          <a:ext cx="2099871" cy="2529925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Metodi </a:t>
          </a:r>
        </a:p>
      </dsp:txBody>
      <dsp:txXfrm>
        <a:off x="5005696" y="1999950"/>
        <a:ext cx="1894857" cy="2324911"/>
      </dsp:txXfrm>
    </dsp:sp>
    <dsp:sp modelId="{08E4B8A7-0615-364D-820F-38AF8E14D74A}">
      <dsp:nvSpPr>
        <dsp:cNvPr id="0" name=""/>
        <dsp:cNvSpPr/>
      </dsp:nvSpPr>
      <dsp:spPr>
        <a:xfrm>
          <a:off x="7353039" y="1897443"/>
          <a:ext cx="2099871" cy="2529925"/>
        </a:xfrm>
        <a:prstGeom prst="roundRect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Attività </a:t>
          </a:r>
        </a:p>
      </dsp:txBody>
      <dsp:txXfrm>
        <a:off x="7455546" y="1999950"/>
        <a:ext cx="1894857" cy="2324911"/>
      </dsp:txXfrm>
    </dsp:sp>
    <dsp:sp modelId="{84048C3D-5DF8-FF4A-A545-84B499971581}">
      <dsp:nvSpPr>
        <dsp:cNvPr id="0" name=""/>
        <dsp:cNvSpPr/>
      </dsp:nvSpPr>
      <dsp:spPr>
        <a:xfrm>
          <a:off x="9802890" y="1897443"/>
          <a:ext cx="2099871" cy="252992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chemeClr val="accent6">
                  <a:lumMod val="50000"/>
                </a:schemeClr>
              </a:solidFill>
            </a:rPr>
            <a:t>Valutazione</a:t>
          </a:r>
          <a:r>
            <a:rPr lang="it-IT" sz="1900" kern="1200" dirty="0"/>
            <a:t> </a:t>
          </a:r>
        </a:p>
      </dsp:txBody>
      <dsp:txXfrm>
        <a:off x="9905397" y="1999950"/>
        <a:ext cx="1894857" cy="2324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D63BB-20EA-3841-A7E7-42AD6FF440E7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D1C5F-1E14-7D49-8652-7B46096231F3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E6E93-D80E-6740-BCCA-C878189D2F1C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professionista competente</a:t>
          </a:r>
        </a:p>
      </dsp:txBody>
      <dsp:txXfrm>
        <a:off x="2031999" y="4368800"/>
        <a:ext cx="4064000" cy="1016000"/>
      </dsp:txXfrm>
    </dsp:sp>
    <dsp:sp modelId="{99D81423-2529-0D40-A925-82F89ABADE0E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syllabus</a:t>
          </a:r>
          <a:r>
            <a:rPr lang="it-IT" sz="2100" kern="1200" dirty="0"/>
            <a:t> 3</a:t>
          </a:r>
        </a:p>
      </dsp:txBody>
      <dsp:txXfrm>
        <a:off x="3684358" y="2077723"/>
        <a:ext cx="1077630" cy="1077630"/>
      </dsp:txXfrm>
    </dsp:sp>
    <dsp:sp modelId="{5B7CE330-0B90-DB44-B1D4-70D218128FBD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Syllabus</a:t>
          </a:r>
          <a:r>
            <a:rPr lang="it-IT" sz="2100" kern="1200" dirty="0"/>
            <a:t> 1</a:t>
          </a:r>
        </a:p>
      </dsp:txBody>
      <dsp:txXfrm>
        <a:off x="2593851" y="934385"/>
        <a:ext cx="1077630" cy="1077630"/>
      </dsp:txXfrm>
    </dsp:sp>
    <dsp:sp modelId="{3016C8CE-793E-9C4A-B857-481FF265F22A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Syllabus</a:t>
          </a:r>
          <a:r>
            <a:rPr lang="it-IT" sz="2100" kern="1200" dirty="0"/>
            <a:t> 2</a:t>
          </a:r>
        </a:p>
      </dsp:txBody>
      <dsp:txXfrm>
        <a:off x="4151718" y="565915"/>
        <a:ext cx="1077630" cy="1077630"/>
      </dsp:txXfrm>
    </dsp:sp>
    <dsp:sp modelId="{950D319D-7558-164C-850E-6E48ACDE1A52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69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87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009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505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50a04d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b250a04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6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>
  <p:cSld name="Copertin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676401" y="1900345"/>
            <a:ext cx="9391651" cy="12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676401" y="3221832"/>
            <a:ext cx="9391651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2"/>
          </p:nvPr>
        </p:nvSpPr>
        <p:spPr>
          <a:xfrm>
            <a:off x="1601268" y="5493549"/>
            <a:ext cx="557106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C7E"/>
              </a:buClr>
              <a:buSzPts val="2000"/>
              <a:buNone/>
              <a:defRPr sz="2000" b="1">
                <a:solidFill>
                  <a:srgbClr val="004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2400"/>
              <a:buChar char="•"/>
              <a:defRPr>
                <a:solidFill>
                  <a:srgbClr val="004C7E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2000"/>
              <a:buChar char="•"/>
              <a:defRPr>
                <a:solidFill>
                  <a:srgbClr val="004C7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1800"/>
              <a:buChar char="•"/>
              <a:defRPr>
                <a:solidFill>
                  <a:srgbClr val="004C7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1800"/>
              <a:buChar char="•"/>
              <a:defRPr>
                <a:solidFill>
                  <a:srgbClr val="004C7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3"/>
          </p:nvPr>
        </p:nvSpPr>
        <p:spPr>
          <a:xfrm>
            <a:off x="1601266" y="5850736"/>
            <a:ext cx="557106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2400"/>
              <a:buChar char="•"/>
              <a:defRPr>
                <a:solidFill>
                  <a:srgbClr val="004C7E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2000"/>
              <a:buChar char="•"/>
              <a:defRPr>
                <a:solidFill>
                  <a:srgbClr val="004C7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1800"/>
              <a:buChar char="•"/>
              <a:defRPr>
                <a:solidFill>
                  <a:srgbClr val="004C7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C7E"/>
              </a:buClr>
              <a:buSzPts val="1800"/>
              <a:buChar char="•"/>
              <a:defRPr>
                <a:solidFill>
                  <a:srgbClr val="004C7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_immagine+testo">
  <p:cSld name="Interna_immagine+tes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720570" y="1919810"/>
            <a:ext cx="4156367" cy="359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43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>
                <a:latin typeface="Arial"/>
                <a:ea typeface="Arial"/>
                <a:cs typeface="Arial"/>
                <a:sym typeface="Arial"/>
              </a:defRPr>
            </a:lvl2pPr>
            <a:lvl3pPr marL="1371600" lvl="2" indent="-3143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328785" y="1919808"/>
            <a:ext cx="7199999" cy="346429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952500" y="950911"/>
            <a:ext cx="10924429" cy="8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3"/>
          </p:nvPr>
        </p:nvSpPr>
        <p:spPr>
          <a:xfrm>
            <a:off x="328785" y="6579013"/>
            <a:ext cx="10120335" cy="25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762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1"/>
              <a:buChar char="•"/>
              <a:defRPr sz="751"/>
            </a:lvl2pPr>
            <a:lvl3pPr marL="1371600" lvl="2" indent="-2762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1"/>
              <a:buChar char="•"/>
              <a:defRPr sz="751"/>
            </a:lvl3pPr>
            <a:lvl4pPr marL="1828800" lvl="3" indent="-2762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1"/>
              <a:buChar char="•"/>
              <a:defRPr sz="751"/>
            </a:lvl4pPr>
            <a:lvl5pPr marL="2286000" lvl="4" indent="-2762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1"/>
              <a:buChar char="•"/>
              <a:defRPr sz="75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4"/>
          </p:nvPr>
        </p:nvSpPr>
        <p:spPr>
          <a:xfrm>
            <a:off x="8" y="5036353"/>
            <a:ext cx="7199999" cy="805655"/>
          </a:xfrm>
          <a:prstGeom prst="rect">
            <a:avLst/>
          </a:prstGeom>
          <a:solidFill>
            <a:srgbClr val="004C7E">
              <a:alpha val="6823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 txBox="1"/>
          <p:nvPr/>
        </p:nvSpPr>
        <p:spPr>
          <a:xfrm>
            <a:off x="0" y="5494337"/>
            <a:ext cx="7172325" cy="357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265112"/>
            <a:ext cx="3287712" cy="15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900" y="990600"/>
            <a:ext cx="86741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/>
        </p:nvSpPr>
        <p:spPr>
          <a:xfrm>
            <a:off x="0" y="6543675"/>
            <a:ext cx="11863387" cy="314325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8"/>
          <p:cNvSpPr txBox="1"/>
          <p:nvPr/>
        </p:nvSpPr>
        <p:spPr>
          <a:xfrm>
            <a:off x="10399712" y="6569075"/>
            <a:ext cx="135731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Verdana"/>
              <a:buNone/>
            </a:pPr>
            <a:fld id="{00000000-1234-1234-1234-123412341234}" type="slidenum">
              <a:rPr lang="en-US" sz="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128587"/>
            <a:ext cx="18192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900" y="990600"/>
            <a:ext cx="86741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title"/>
          </p:nvPr>
        </p:nvSpPr>
        <p:spPr>
          <a:xfrm>
            <a:off x="1355289" y="2800350"/>
            <a:ext cx="99776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it-IT" sz="4000" b="0" dirty="0"/>
              <a:t>La progettazione per competenze:</a:t>
            </a:r>
            <a:br>
              <a:rPr lang="it-IT" sz="4000" b="0" dirty="0"/>
            </a:br>
            <a:r>
              <a:rPr lang="it-IT" sz="4000" b="0" dirty="0"/>
              <a:t>opportunità per innovare la didattica </a:t>
            </a:r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2939" y="146231"/>
            <a:ext cx="3128066" cy="168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B8BD48-02CA-8282-E296-F8946F8DD2FD}"/>
              </a:ext>
            </a:extLst>
          </p:cNvPr>
          <p:cNvSpPr txBox="1"/>
          <p:nvPr/>
        </p:nvSpPr>
        <p:spPr>
          <a:xfrm>
            <a:off x="196948" y="5556739"/>
            <a:ext cx="589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Giovanna Del Gobbo, Teaching &amp; Learning Center, 7 luglio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b250a04d3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9B2E580-2707-C9E1-65EA-F2B91F594F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2629" y="3585528"/>
            <a:ext cx="457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>
                <a:latin typeface="Arial" charset="0"/>
                <a:ea typeface="ＭＳ Ｐゴシック" charset="0"/>
                <a:cs typeface="ＭＳ Ｐゴシック" charset="0"/>
              </a:rPr>
              <a:t>Parti Interessate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23C6CA-6382-D481-E9B0-C3B24A947B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83492" y="3585528"/>
            <a:ext cx="457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>
                <a:latin typeface="Arial" charset="0"/>
                <a:ea typeface="ＭＳ Ｐゴシック" charset="0"/>
                <a:cs typeface="ＭＳ Ｐゴシック" charset="0"/>
              </a:rPr>
              <a:t>Parti Interessate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50BC49-93B0-B9B0-30B4-61B738A8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17" y="5892165"/>
            <a:ext cx="46799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it-IT" altLang="it-IT" sz="1800"/>
              <a:t>Processi e Attività 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29F8E84-27A5-D419-9902-D0DEB7E2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804" y="4811078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5CB5D29-C9D3-5EF2-1695-9248F2F8AECA}"/>
              </a:ext>
            </a:extLst>
          </p:cNvPr>
          <p:cNvSpPr>
            <a:spLocks noChangeArrowheads="1"/>
          </p:cNvSpPr>
          <p:nvPr/>
        </p:nvSpPr>
        <p:spPr bwMode="auto">
          <a:xfrm rot="10736906" flipH="1">
            <a:off x="4716317" y="5100003"/>
            <a:ext cx="609600" cy="609600"/>
          </a:xfrm>
          <a:custGeom>
            <a:avLst/>
            <a:gdLst>
              <a:gd name="T0" fmla="*/ 426889 w 21600"/>
              <a:gd name="T1" fmla="*/ 0 h 21600"/>
              <a:gd name="T2" fmla="*/ 426889 w 21600"/>
              <a:gd name="T3" fmla="*/ 343126 h 21600"/>
              <a:gd name="T4" fmla="*/ 91355 w 21600"/>
              <a:gd name="T5" fmla="*/ 609600 h 21600"/>
              <a:gd name="T6" fmla="*/ 609600 w 21600"/>
              <a:gd name="T7" fmla="*/ 1715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9C7771A-C0E7-F350-3587-E7107BFB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979" y="4450715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E8DD5B6-7425-B45F-B5A8-D182DB52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254" y="2939415"/>
            <a:ext cx="1944688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>
                <a:latin typeface="Arial" charset="0"/>
                <a:ea typeface="ＭＳ Ｐゴシック" charset="0"/>
                <a:cs typeface="ＭＳ Ｐゴシック" charset="0"/>
              </a:rPr>
              <a:t>Sistema </a:t>
            </a:r>
          </a:p>
          <a:p>
            <a:pPr algn="ctr">
              <a:defRPr/>
            </a:pPr>
            <a:r>
              <a:rPr kumimoji="1" lang="it-IT">
                <a:latin typeface="Arial" charset="0"/>
                <a:ea typeface="ＭＳ Ｐゴシック" charset="0"/>
                <a:cs typeface="ＭＳ Ｐゴシック" charset="0"/>
              </a:rPr>
              <a:t>Organizzativo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DBA53ED4-120C-A945-093E-A0A07C2F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329" y="1715453"/>
            <a:ext cx="1749425" cy="609600"/>
          </a:xfrm>
          <a:prstGeom prst="rightArrow">
            <a:avLst>
              <a:gd name="adj1" fmla="val 50000"/>
              <a:gd name="adj2" fmla="val 71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Esigenze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C591D33-C8B7-26AB-4855-E468731B8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717" y="1521778"/>
            <a:ext cx="4105275" cy="1181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Esigenze delle PI e </a:t>
            </a:r>
          </a:p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Obiettivi del Processo educativo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EE4AF384-42C6-55B8-0B12-C05F315C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779" y="286639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87C00280-8536-5592-38B6-AD7E41167008}"/>
              </a:ext>
            </a:extLst>
          </p:cNvPr>
          <p:cNvSpPr>
            <a:spLocks noChangeArrowheads="1"/>
          </p:cNvSpPr>
          <p:nvPr/>
        </p:nvSpPr>
        <p:spPr bwMode="auto">
          <a:xfrm rot="16136906" flipH="1">
            <a:off x="5292579" y="221869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2589F463-0792-35DA-117F-C3FE3EEFB88B}"/>
              </a:ext>
            </a:extLst>
          </p:cNvPr>
          <p:cNvSpPr>
            <a:spLocks noChangeArrowheads="1"/>
          </p:cNvSpPr>
          <p:nvPr/>
        </p:nvSpPr>
        <p:spPr bwMode="auto">
          <a:xfrm rot="10736906" flipH="1">
            <a:off x="3852717" y="3947478"/>
            <a:ext cx="609600" cy="609600"/>
          </a:xfrm>
          <a:custGeom>
            <a:avLst/>
            <a:gdLst>
              <a:gd name="T0" fmla="*/ 426889 w 21600"/>
              <a:gd name="T1" fmla="*/ 0 h 21600"/>
              <a:gd name="T2" fmla="*/ 426889 w 21600"/>
              <a:gd name="T3" fmla="*/ 343126 h 21600"/>
              <a:gd name="T4" fmla="*/ 91355 w 21600"/>
              <a:gd name="T5" fmla="*/ 609600 h 21600"/>
              <a:gd name="T6" fmla="*/ 609600 w 21600"/>
              <a:gd name="T7" fmla="*/ 1715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E55A132-1613-7120-A75F-7616A05C7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17" y="3587115"/>
            <a:ext cx="1981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Prodotti/servizi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6D7305D6-C1EF-22AD-4DF1-514E6C802D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07342" y="3587115"/>
            <a:ext cx="1584325" cy="720725"/>
          </a:xfrm>
          <a:prstGeom prst="leftArrow">
            <a:avLst>
              <a:gd name="adj1" fmla="val 50000"/>
              <a:gd name="adj2" fmla="val 54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Soddisfazione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2C6B1DFB-F18C-64F3-0B02-8921C47D96A0}"/>
              </a:ext>
            </a:extLst>
          </p:cNvPr>
          <p:cNvSpPr>
            <a:spLocks noChangeArrowheads="1"/>
          </p:cNvSpPr>
          <p:nvPr/>
        </p:nvSpPr>
        <p:spPr bwMode="auto">
          <a:xfrm rot="21290265" flipH="1">
            <a:off x="5959329" y="2944178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3A97660-7B16-2CD9-D0CD-05B9940BCF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2192" y="4055428"/>
            <a:ext cx="30241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Valutazione e miglioramento</a:t>
            </a:r>
          </a:p>
        </p:txBody>
      </p:sp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37406415-1495-D656-3114-0156E6FF7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886134"/>
              </p:ext>
            </p:extLst>
          </p:nvPr>
        </p:nvGraphicFramePr>
        <p:xfrm>
          <a:off x="3779419" y="614968"/>
          <a:ext cx="71287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6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b250a04d3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9B2E580-2707-C9E1-65EA-F2B91F594F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2629" y="3585528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 dirty="0">
                <a:latin typeface="Arial" charset="0"/>
                <a:ea typeface="ＭＳ Ｐゴシック" charset="0"/>
                <a:cs typeface="ＭＳ Ｐゴシック" charset="0"/>
              </a:rPr>
              <a:t>DM 1648 e 1649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23C6CA-6382-D481-E9B0-C3B24A947B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83492" y="3585528"/>
            <a:ext cx="4572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>
                <a:latin typeface="Arial" charset="0"/>
                <a:ea typeface="ＭＳ Ｐゴシック" charset="0"/>
                <a:cs typeface="ＭＳ Ｐゴシック" charset="0"/>
              </a:rPr>
              <a:t>Parti Interessate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50BC49-93B0-B9B0-30B4-61B738A8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17" y="5892165"/>
            <a:ext cx="4679950" cy="457200"/>
          </a:xfrm>
          <a:prstGeom prst="rect">
            <a:avLst/>
          </a:prstGeom>
          <a:solidFill>
            <a:srgbClr val="57D1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it-IT" altLang="it-IT" sz="1800" b="1" dirty="0"/>
              <a:t>Organizzazione del </a:t>
            </a:r>
            <a:r>
              <a:rPr kumimoji="1" lang="it-IT" altLang="it-IT" sz="1800" b="1" dirty="0" err="1"/>
              <a:t>CdS</a:t>
            </a:r>
            <a:r>
              <a:rPr kumimoji="1" lang="it-IT" altLang="it-IT" sz="1800" b="1" dirty="0"/>
              <a:t> (Regolamento)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29F8E84-27A5-D419-9902-D0DEB7E2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804" y="4811078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5CB5D29-C9D3-5EF2-1695-9248F2F8AECA}"/>
              </a:ext>
            </a:extLst>
          </p:cNvPr>
          <p:cNvSpPr>
            <a:spLocks noChangeArrowheads="1"/>
          </p:cNvSpPr>
          <p:nvPr/>
        </p:nvSpPr>
        <p:spPr bwMode="auto">
          <a:xfrm rot="10736906" flipH="1">
            <a:off x="4716317" y="5100003"/>
            <a:ext cx="609600" cy="609600"/>
          </a:xfrm>
          <a:custGeom>
            <a:avLst/>
            <a:gdLst>
              <a:gd name="T0" fmla="*/ 426889 w 21600"/>
              <a:gd name="T1" fmla="*/ 0 h 21600"/>
              <a:gd name="T2" fmla="*/ 426889 w 21600"/>
              <a:gd name="T3" fmla="*/ 343126 h 21600"/>
              <a:gd name="T4" fmla="*/ 91355 w 21600"/>
              <a:gd name="T5" fmla="*/ 609600 h 21600"/>
              <a:gd name="T6" fmla="*/ 609600 w 21600"/>
              <a:gd name="T7" fmla="*/ 1715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9C7771A-C0E7-F350-3587-E7107BFB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979" y="4450715"/>
            <a:ext cx="1066800" cy="533400"/>
          </a:xfrm>
          <a:prstGeom prst="rect">
            <a:avLst/>
          </a:prstGeom>
          <a:solidFill>
            <a:srgbClr val="57D1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E8DD5B6-7425-B45F-B5A8-D182DB52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329" y="2939415"/>
            <a:ext cx="2445647" cy="838200"/>
          </a:xfrm>
          <a:prstGeom prst="rect">
            <a:avLst/>
          </a:prstGeom>
          <a:solidFill>
            <a:srgbClr val="57D1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1800" b="1" dirty="0">
                <a:latin typeface="Arial" charset="0"/>
                <a:ea typeface="ＭＳ Ｐゴシック" charset="0"/>
                <a:cs typeface="ＭＳ Ｐゴシック" charset="0"/>
              </a:rPr>
              <a:t>Sistema </a:t>
            </a:r>
          </a:p>
          <a:p>
            <a:pPr algn="ctr">
              <a:defRPr/>
            </a:pPr>
            <a:r>
              <a:rPr kumimoji="1" lang="it-IT" sz="1800" b="1" dirty="0">
                <a:latin typeface="Arial" charset="0"/>
                <a:ea typeface="ＭＳ Ｐゴシック" charset="0"/>
                <a:cs typeface="ＭＳ Ｐゴシック" charset="0"/>
              </a:rPr>
              <a:t>Organizzativo </a:t>
            </a:r>
          </a:p>
          <a:p>
            <a:pPr algn="ctr">
              <a:defRPr/>
            </a:pPr>
            <a:r>
              <a:rPr kumimoji="1" lang="it-IT" sz="1800" b="1" dirty="0">
                <a:latin typeface="Arial" charset="0"/>
                <a:ea typeface="ＭＳ Ｐゴシック" charset="0"/>
                <a:cs typeface="ＭＳ Ｐゴシック" charset="0"/>
              </a:rPr>
              <a:t>(Ordinamento)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DBA53ED4-120C-A945-093E-A0A07C2F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329" y="1715453"/>
            <a:ext cx="1749425" cy="609600"/>
          </a:xfrm>
          <a:prstGeom prst="rightArrow">
            <a:avLst>
              <a:gd name="adj1" fmla="val 50000"/>
              <a:gd name="adj2" fmla="val 7174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Esigenze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C591D33-C8B7-26AB-4855-E468731B8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717" y="1521778"/>
            <a:ext cx="4105275" cy="1181100"/>
          </a:xfrm>
          <a:prstGeom prst="rect">
            <a:avLst/>
          </a:prstGeom>
          <a:solidFill>
            <a:srgbClr val="57D1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Identificazione delle competenze attese in uscita -  </a:t>
            </a:r>
          </a:p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Obiettivi del Processo formativo</a:t>
            </a:r>
          </a:p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Definizione dei profili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EE4AF384-42C6-55B8-0B12-C05F315C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779" y="286639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87C00280-8536-5592-38B6-AD7E41167008}"/>
              </a:ext>
            </a:extLst>
          </p:cNvPr>
          <p:cNvSpPr>
            <a:spLocks noChangeArrowheads="1"/>
          </p:cNvSpPr>
          <p:nvPr/>
        </p:nvSpPr>
        <p:spPr bwMode="auto">
          <a:xfrm rot="16136906" flipH="1">
            <a:off x="5292579" y="221869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2589F463-0792-35DA-117F-C3FE3EEFB88B}"/>
              </a:ext>
            </a:extLst>
          </p:cNvPr>
          <p:cNvSpPr>
            <a:spLocks noChangeArrowheads="1"/>
          </p:cNvSpPr>
          <p:nvPr/>
        </p:nvSpPr>
        <p:spPr bwMode="auto">
          <a:xfrm rot="10736906" flipH="1">
            <a:off x="3852717" y="3947478"/>
            <a:ext cx="609600" cy="609600"/>
          </a:xfrm>
          <a:custGeom>
            <a:avLst/>
            <a:gdLst>
              <a:gd name="T0" fmla="*/ 426889 w 21600"/>
              <a:gd name="T1" fmla="*/ 0 h 21600"/>
              <a:gd name="T2" fmla="*/ 426889 w 21600"/>
              <a:gd name="T3" fmla="*/ 343126 h 21600"/>
              <a:gd name="T4" fmla="*/ 91355 w 21600"/>
              <a:gd name="T5" fmla="*/ 609600 h 21600"/>
              <a:gd name="T6" fmla="*/ 609600 w 21600"/>
              <a:gd name="T7" fmla="*/ 17156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E55A132-1613-7120-A75F-7616A05C7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17" y="3587115"/>
            <a:ext cx="1981200" cy="1066800"/>
          </a:xfrm>
          <a:prstGeom prst="rect">
            <a:avLst/>
          </a:prstGeom>
          <a:solidFill>
            <a:srgbClr val="9EE8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000" dirty="0">
                <a:latin typeface="Arial" charset="0"/>
                <a:ea typeface="ＭＳ Ｐゴシック" charset="0"/>
                <a:cs typeface="ＭＳ Ｐゴシック" charset="0"/>
              </a:rPr>
              <a:t>Insegnamenti/</a:t>
            </a:r>
          </a:p>
          <a:p>
            <a:pPr algn="ctr">
              <a:defRPr/>
            </a:pPr>
            <a:r>
              <a:rPr kumimoji="1" lang="it-IT" sz="2000" dirty="0">
                <a:latin typeface="Arial" charset="0"/>
                <a:ea typeface="ＭＳ Ｐゴシック" charset="0"/>
                <a:cs typeface="ＭＳ Ｐゴシック" charset="0"/>
              </a:rPr>
              <a:t>attività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6D7305D6-C1EF-22AD-4DF1-514E6C802D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07342" y="3587115"/>
            <a:ext cx="1584325" cy="720725"/>
          </a:xfrm>
          <a:prstGeom prst="leftArrow">
            <a:avLst>
              <a:gd name="adj1" fmla="val 50000"/>
              <a:gd name="adj2" fmla="val 54309"/>
            </a:avLst>
          </a:prstGeom>
          <a:solidFill>
            <a:srgbClr val="9EE8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Soddisfazione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3A97660-7B16-2CD9-D0CD-05B9940BCF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2192" y="4055428"/>
            <a:ext cx="3024187" cy="503237"/>
          </a:xfrm>
          <a:prstGeom prst="rect">
            <a:avLst/>
          </a:prstGeom>
          <a:solidFill>
            <a:srgbClr val="F490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dirty="0">
                <a:latin typeface="Arial" charset="0"/>
                <a:ea typeface="ＭＳ Ｐゴシック" charset="0"/>
                <a:cs typeface="ＭＳ Ｐゴシック" charset="0"/>
              </a:rPr>
              <a:t>Valutazione e miglioramento</a:t>
            </a:r>
          </a:p>
        </p:txBody>
      </p:sp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37406415-1495-D656-3114-0156E6FF7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389423"/>
              </p:ext>
            </p:extLst>
          </p:nvPr>
        </p:nvGraphicFramePr>
        <p:xfrm>
          <a:off x="3779419" y="614968"/>
          <a:ext cx="71287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82508757-062F-28F6-31AC-198D10EFC3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78349" y="3599035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 dirty="0">
                <a:latin typeface="Arial" charset="0"/>
                <a:ea typeface="ＭＳ Ｐゴシック" charset="0"/>
                <a:cs typeface="ＭＳ Ｐゴシック" charset="0"/>
              </a:rPr>
              <a:t>Confronto con il mondo del lavoro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A0EEF65-6780-A081-EB2A-438069D096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013750" y="3599035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kumimoji="1" lang="it-IT" sz="2400" dirty="0">
                <a:latin typeface="Arial" charset="0"/>
                <a:ea typeface="ＭＳ Ｐゴシック" charset="0"/>
                <a:cs typeface="ＭＳ Ｐゴシック" charset="0"/>
              </a:rPr>
              <a:t>Storia/Esperienza del </a:t>
            </a:r>
            <a:r>
              <a:rPr kumimoji="1" lang="it-IT" sz="2400" dirty="0" err="1">
                <a:latin typeface="Arial" charset="0"/>
                <a:ea typeface="ＭＳ Ｐゴシック" charset="0"/>
                <a:cs typeface="ＭＳ Ｐゴシック" charset="0"/>
              </a:rPr>
              <a:t>CdS</a:t>
            </a:r>
            <a:endParaRPr kumimoji="1" lang="it-IT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6" grpId="1" animBg="1"/>
      <p:bldP spid="18" grpId="0" animBg="1"/>
      <p:bldP spid="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83;g2b250a04d38_0_0">
            <a:extLst>
              <a:ext uri="{FF2B5EF4-FFF2-40B4-BE49-F238E27FC236}">
                <a16:creationId xmlns:a16="http://schemas.microsoft.com/office/drawing/2014/main" id="{71668782-A765-CD39-D3DD-8A0AFFBEA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454DE4A8-C4E6-E251-8BDD-19608231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78533"/>
              </p:ext>
            </p:extLst>
          </p:nvPr>
        </p:nvGraphicFramePr>
        <p:xfrm>
          <a:off x="0" y="1"/>
          <a:ext cx="12191999" cy="653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Arco 40">
            <a:extLst>
              <a:ext uri="{FF2B5EF4-FFF2-40B4-BE49-F238E27FC236}">
                <a16:creationId xmlns:a16="http://schemas.microsoft.com/office/drawing/2014/main" id="{D7BC2F76-6530-388D-4ED8-29A930C6E170}"/>
              </a:ext>
            </a:extLst>
          </p:cNvPr>
          <p:cNvSpPr/>
          <p:nvPr/>
        </p:nvSpPr>
        <p:spPr>
          <a:xfrm>
            <a:off x="10801350" y="17287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200A7671-1C30-7A68-1622-3C998BD9D306}"/>
              </a:ext>
            </a:extLst>
          </p:cNvPr>
          <p:cNvSpPr/>
          <p:nvPr/>
        </p:nvSpPr>
        <p:spPr>
          <a:xfrm>
            <a:off x="1800226" y="941649"/>
            <a:ext cx="8858250" cy="2057400"/>
          </a:xfrm>
          <a:prstGeom prst="arc">
            <a:avLst>
              <a:gd name="adj1" fmla="val 11089826"/>
              <a:gd name="adj2" fmla="val 215014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D33991A7-EF96-54FE-5DCF-EBF34733A3AB}"/>
              </a:ext>
            </a:extLst>
          </p:cNvPr>
          <p:cNvSpPr/>
          <p:nvPr/>
        </p:nvSpPr>
        <p:spPr>
          <a:xfrm rot="10800000">
            <a:off x="1852613" y="3706943"/>
            <a:ext cx="8858250" cy="2057400"/>
          </a:xfrm>
          <a:prstGeom prst="arc">
            <a:avLst>
              <a:gd name="adj1" fmla="val 11089826"/>
              <a:gd name="adj2" fmla="val 215014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5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83;g2b250a04d38_0_0">
            <a:extLst>
              <a:ext uri="{FF2B5EF4-FFF2-40B4-BE49-F238E27FC236}">
                <a16:creationId xmlns:a16="http://schemas.microsoft.com/office/drawing/2014/main" id="{71668782-A765-CD39-D3DD-8A0AFFBEA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454DE4A8-C4E6-E251-8BDD-19608231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141115"/>
              </p:ext>
            </p:extLst>
          </p:nvPr>
        </p:nvGraphicFramePr>
        <p:xfrm>
          <a:off x="285750" y="147425"/>
          <a:ext cx="11906250" cy="632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Arco 40">
            <a:extLst>
              <a:ext uri="{FF2B5EF4-FFF2-40B4-BE49-F238E27FC236}">
                <a16:creationId xmlns:a16="http://schemas.microsoft.com/office/drawing/2014/main" id="{D7BC2F76-6530-388D-4ED8-29A930C6E170}"/>
              </a:ext>
            </a:extLst>
          </p:cNvPr>
          <p:cNvSpPr/>
          <p:nvPr/>
        </p:nvSpPr>
        <p:spPr>
          <a:xfrm>
            <a:off x="10801350" y="17287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200A7671-1C30-7A68-1622-3C998BD9D306}"/>
              </a:ext>
            </a:extLst>
          </p:cNvPr>
          <p:cNvSpPr/>
          <p:nvPr/>
        </p:nvSpPr>
        <p:spPr>
          <a:xfrm>
            <a:off x="1800226" y="941649"/>
            <a:ext cx="8858250" cy="2057400"/>
          </a:xfrm>
          <a:prstGeom prst="arc">
            <a:avLst>
              <a:gd name="adj1" fmla="val 11089826"/>
              <a:gd name="adj2" fmla="val 215014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D33991A7-EF96-54FE-5DCF-EBF34733A3AB}"/>
              </a:ext>
            </a:extLst>
          </p:cNvPr>
          <p:cNvSpPr/>
          <p:nvPr/>
        </p:nvSpPr>
        <p:spPr>
          <a:xfrm rot="10800000">
            <a:off x="1852613" y="3706943"/>
            <a:ext cx="8858250" cy="2057400"/>
          </a:xfrm>
          <a:prstGeom prst="arc">
            <a:avLst>
              <a:gd name="adj1" fmla="val 11089826"/>
              <a:gd name="adj2" fmla="val 215014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15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83;g2b250a04d38_0_0">
            <a:extLst>
              <a:ext uri="{FF2B5EF4-FFF2-40B4-BE49-F238E27FC236}">
                <a16:creationId xmlns:a16="http://schemas.microsoft.com/office/drawing/2014/main" id="{71668782-A765-CD39-D3DD-8A0AFFBEA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Arco 40">
            <a:extLst>
              <a:ext uri="{FF2B5EF4-FFF2-40B4-BE49-F238E27FC236}">
                <a16:creationId xmlns:a16="http://schemas.microsoft.com/office/drawing/2014/main" id="{D7BC2F76-6530-388D-4ED8-29A930C6E170}"/>
              </a:ext>
            </a:extLst>
          </p:cNvPr>
          <p:cNvSpPr/>
          <p:nvPr/>
        </p:nvSpPr>
        <p:spPr>
          <a:xfrm>
            <a:off x="10801350" y="17287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152B6AB-5158-1298-662F-D5B2E1298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9300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405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83;g2b250a04d38_0_0">
            <a:extLst>
              <a:ext uri="{FF2B5EF4-FFF2-40B4-BE49-F238E27FC236}">
                <a16:creationId xmlns:a16="http://schemas.microsoft.com/office/drawing/2014/main" id="{71668782-A765-CD39-D3DD-8A0AFFBEA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Arco 40">
            <a:extLst>
              <a:ext uri="{FF2B5EF4-FFF2-40B4-BE49-F238E27FC236}">
                <a16:creationId xmlns:a16="http://schemas.microsoft.com/office/drawing/2014/main" id="{D7BC2F76-6530-388D-4ED8-29A930C6E170}"/>
              </a:ext>
            </a:extLst>
          </p:cNvPr>
          <p:cNvSpPr/>
          <p:nvPr/>
        </p:nvSpPr>
        <p:spPr>
          <a:xfrm>
            <a:off x="10801350" y="17287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D2D349-CCD4-BA39-2164-FA3F0C243692}"/>
              </a:ext>
            </a:extLst>
          </p:cNvPr>
          <p:cNvSpPr txBox="1"/>
          <p:nvPr/>
        </p:nvSpPr>
        <p:spPr>
          <a:xfrm>
            <a:off x="1828800" y="2114550"/>
            <a:ext cx="2700338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A43726-2D82-0B2F-BF73-750DE1AB70B3}"/>
              </a:ext>
            </a:extLst>
          </p:cNvPr>
          <p:cNvSpPr txBox="1"/>
          <p:nvPr/>
        </p:nvSpPr>
        <p:spPr>
          <a:xfrm>
            <a:off x="476250" y="1728787"/>
            <a:ext cx="3947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2" charset="2"/>
              <a:buNone/>
            </a:pPr>
            <a:r>
              <a:rPr lang="it-IT" altLang="ja-JP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concetto di competenza è legato alla </a:t>
            </a:r>
            <a:r>
              <a:rPr lang="it-IT" altLang="ja-JP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capacità di usare consapevolmente ed  efficacemente le conoscenze in rapporto a contesti significativi, che non riguardano solo prestazioni riproduttive, ma anche la soluzione di problemi. </a:t>
            </a:r>
            <a:r>
              <a:rPr lang="it-IT" altLang="ja-JP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(Baldacci, 2006)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495FB0-2A5B-3237-AF9B-B392F809AA61}"/>
              </a:ext>
            </a:extLst>
          </p:cNvPr>
          <p:cNvSpPr txBox="1"/>
          <p:nvPr/>
        </p:nvSpPr>
        <p:spPr>
          <a:xfrm>
            <a:off x="4662959" y="147425"/>
            <a:ext cx="72919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it-IT" sz="2400">
                <a:solidFill>
                  <a:srgbClr val="004080"/>
                </a:solidFill>
                <a:latin typeface="+mj-lt"/>
              </a:rPr>
              <a:t>“</a:t>
            </a:r>
            <a:r>
              <a:rPr lang="it-IT" altLang="ja-JP" sz="2400" dirty="0">
                <a:solidFill>
                  <a:srgbClr val="004080"/>
                </a:solidFill>
                <a:latin typeface="+mj-lt"/>
              </a:rPr>
              <a:t>una nozione ibrida, perché ricopre allo stesso tempo delle conoscenze, dei saper fare e delle disposizioni. Essa si può acquisire in ogni specie di contesto, in modo formale, informale o non formale, e in modo intenzionale o non intenzionale […]. È trasferibile, quindi applicabile a un gran numero di situazioni e contesti; è polivalente, nel senso in cui può essere messa in opera per raggiungere degli obiettivi diversi.</a:t>
            </a:r>
            <a:r>
              <a:rPr lang="ja-JP" altLang="it-IT" sz="2400">
                <a:solidFill>
                  <a:srgbClr val="004080"/>
                </a:solidFill>
                <a:latin typeface="+mj-lt"/>
              </a:rPr>
              <a:t>”</a:t>
            </a:r>
            <a:r>
              <a:rPr lang="it-IT" altLang="ja-JP" sz="2400" dirty="0">
                <a:solidFill>
                  <a:srgbClr val="00408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ja-JP" sz="1600" dirty="0">
                <a:solidFill>
                  <a:srgbClr val="84B66D"/>
                </a:solidFill>
                <a:latin typeface="+mj-lt"/>
              </a:rPr>
              <a:t>(Le competenze Chiave, Commissione Unione Europa)</a:t>
            </a:r>
            <a:endParaRPr lang="it-IT" altLang="ja-JP" sz="2400" dirty="0">
              <a:solidFill>
                <a:srgbClr val="84B66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BEE39D-85AF-C44A-BF80-74CD18A5A514}"/>
              </a:ext>
            </a:extLst>
          </p:cNvPr>
          <p:cNvSpPr txBox="1"/>
          <p:nvPr/>
        </p:nvSpPr>
        <p:spPr>
          <a:xfrm>
            <a:off x="4907552" y="4148667"/>
            <a:ext cx="572135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it-IT" sz="240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4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di far fronte a un compito, o a un insieme di compiti, riuscendo a mettere in moto e orchestrare le proprie risorse interne, cognitive, affettive e volitive e a utilizzare quelle esterne disponibili in modo coerente e fecondo</a:t>
            </a:r>
            <a:r>
              <a:rPr lang="ja-JP" altLang="it-IT" sz="240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4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ja-JP" sz="1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ja-JP" sz="1600" dirty="0" err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Pellerey</a:t>
            </a:r>
            <a:r>
              <a:rPr lang="it-IT" altLang="ja-JP" sz="1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</a:t>
            </a:r>
            <a:r>
              <a:rPr lang="it-IT" altLang="ja-JP" sz="16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ja-JP" sz="24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B9AACAD-6E31-8521-B4CD-85EF12CF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11" y="5719446"/>
            <a:ext cx="10924429" cy="854592"/>
          </a:xfrm>
        </p:spPr>
        <p:txBody>
          <a:bodyPr/>
          <a:lstStyle/>
          <a:p>
            <a:r>
              <a:rPr lang="it-IT" sz="800" b="0" dirty="0"/>
              <a:t>Elaborazione di Antonella Lotti su struttura di Giovanni Bonaiuti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10CD33-6832-A7F0-3975-3D5850CF8AD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CD78D7-0897-495E-2073-C6C6BEDC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8562"/>
            <a:ext cx="9534526" cy="5943453"/>
          </a:xfrm>
          <a:prstGeom prst="rect">
            <a:avLst/>
          </a:prstGeom>
        </p:spPr>
      </p:pic>
      <p:pic>
        <p:nvPicPr>
          <p:cNvPr id="8" name="Google Shape;83;g2b250a04d38_0_0">
            <a:extLst>
              <a:ext uri="{FF2B5EF4-FFF2-40B4-BE49-F238E27FC236}">
                <a16:creationId xmlns:a16="http://schemas.microsoft.com/office/drawing/2014/main" id="{53B88D54-384F-DC94-7A1A-B73EE367E1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041" y="147425"/>
            <a:ext cx="1470992" cy="7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4CFCAD-4260-26F2-C018-D9AF146A7A3D}"/>
              </a:ext>
            </a:extLst>
          </p:cNvPr>
          <p:cNvSpPr txBox="1"/>
          <p:nvPr/>
        </p:nvSpPr>
        <p:spPr>
          <a:xfrm>
            <a:off x="0" y="300028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 di architetture didattiche</a:t>
            </a:r>
          </a:p>
        </p:txBody>
      </p:sp>
    </p:spTree>
    <p:extLst>
      <p:ext uri="{BB962C8B-B14F-4D97-AF65-F5344CB8AC3E}">
        <p14:creationId xmlns:p14="http://schemas.microsoft.com/office/powerpoint/2010/main" val="806245512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18marzo- rappresentiamoci" id="{D171627E-9A61-DB4A-A429-F307B28991E0}" vid="{68BBC42B-880E-8047-9F5A-6D64DC6FF27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18marzo- rappresentiamoci" id="{D171627E-9A61-DB4A-A429-F307B28991E0}" vid="{D8181AA2-CA29-9242-A99D-3A3F40F6E09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4_Tema di Office</Template>
  <TotalTime>155</TotalTime>
  <Words>332</Words>
  <Application>Microsoft Macintosh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 3</vt:lpstr>
      <vt:lpstr>4_Tema di Office</vt:lpstr>
      <vt:lpstr>2_Tema di Office</vt:lpstr>
      <vt:lpstr>La progettazione per competenze: opportunità per innovare la didattica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Elaborazione di Antonella Lotti su struttura di Giovanni Bonaiuti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progettazione per competenze: opportunità per innovare la didattica </dc:title>
  <dc:creator>Giovanna Del Gobbo</dc:creator>
  <cp:lastModifiedBy>Giovanna Del Gobbo</cp:lastModifiedBy>
  <cp:revision>4</cp:revision>
  <dcterms:created xsi:type="dcterms:W3CDTF">2025-07-07T09:37:40Z</dcterms:created>
  <dcterms:modified xsi:type="dcterms:W3CDTF">2025-07-07T12:13:35Z</dcterms:modified>
</cp:coreProperties>
</file>