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6" r:id="rId4"/>
    <p:sldId id="268" r:id="rId5"/>
    <p:sldId id="264" r:id="rId6"/>
    <p:sldId id="265" r:id="rId7"/>
    <p:sldId id="260" r:id="rId8"/>
    <p:sldId id="261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4332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655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102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99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064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29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8619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77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98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5528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10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FF251-F345-46D9-B449-09FCF0C015FF}" type="datetimeFigureOut">
              <a:rPr lang="it-IT" smtClean="0"/>
              <a:t>24/09/2019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43F22-471D-45B2-A447-2E53DD03CC4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900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Laboratorio NUOVI UTENTI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/>
              <a:t>Presentazione della Piattaforma di Supporto ai Corsi di </a:t>
            </a:r>
            <a:r>
              <a:rPr lang="it-IT" dirty="0" smtClean="0"/>
              <a:t>Studio</a:t>
            </a:r>
          </a:p>
          <a:p>
            <a:endParaRPr lang="it-IT" dirty="0"/>
          </a:p>
          <a:p>
            <a:r>
              <a:rPr lang="it-IT" dirty="0"/>
              <a:t>Configurare il </a:t>
            </a:r>
            <a:r>
              <a:rPr lang="it-IT" dirty="0" smtClean="0"/>
              <a:t>corso</a:t>
            </a:r>
          </a:p>
          <a:p>
            <a:endParaRPr lang="it-IT" dirty="0"/>
          </a:p>
          <a:p>
            <a:r>
              <a:rPr lang="it-IT" dirty="0"/>
              <a:t>Impostare la </a:t>
            </a:r>
            <a:r>
              <a:rPr lang="it-IT" dirty="0" smtClean="0"/>
              <a:t>struttura</a:t>
            </a:r>
          </a:p>
          <a:p>
            <a:endParaRPr lang="it-IT" dirty="0"/>
          </a:p>
          <a:p>
            <a:r>
              <a:rPr lang="it-IT" dirty="0"/>
              <a:t>Definire le modalità di </a:t>
            </a:r>
            <a:r>
              <a:rPr lang="it-IT" dirty="0" smtClean="0"/>
              <a:t>iscrizione</a:t>
            </a:r>
          </a:p>
          <a:p>
            <a:endParaRPr lang="it-IT" dirty="0"/>
          </a:p>
          <a:p>
            <a:r>
              <a:rPr lang="it-IT" dirty="0"/>
              <a:t>Caricamento del materiale </a:t>
            </a:r>
            <a:r>
              <a:rPr lang="it-IT" dirty="0" smtClean="0"/>
              <a:t>didattico</a:t>
            </a:r>
          </a:p>
          <a:p>
            <a:endParaRPr lang="it-IT" dirty="0"/>
          </a:p>
          <a:p>
            <a:r>
              <a:rPr lang="it-IT" dirty="0"/>
              <a:t>Rendere visibile il </a:t>
            </a:r>
            <a:r>
              <a:rPr lang="it-IT" dirty="0" smtClean="0"/>
              <a:t>corso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6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79142"/>
            <a:ext cx="10614102" cy="61477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t-IT" dirty="0" smtClean="0"/>
          </a:p>
          <a:p>
            <a:pPr marL="0" lvl="0" indent="0" algn="ctr">
              <a:buNone/>
            </a:pPr>
            <a:r>
              <a:rPr lang="it-IT" b="1" dirty="0" smtClean="0"/>
              <a:t>DASHBOARD</a:t>
            </a:r>
          </a:p>
          <a:p>
            <a:r>
              <a:rPr lang="it-IT" dirty="0" smtClean="0"/>
              <a:t>suddivide </a:t>
            </a:r>
            <a:r>
              <a:rPr lang="it-IT" dirty="0"/>
              <a:t>i corsi in tre distinti </a:t>
            </a:r>
            <a:r>
              <a:rPr lang="it-IT" dirty="0" smtClean="0"/>
              <a:t>pannelli: </a:t>
            </a:r>
            <a:r>
              <a:rPr lang="it-IT" b="1" dirty="0" smtClean="0"/>
              <a:t>in </a:t>
            </a:r>
            <a:r>
              <a:rPr lang="it-IT" b="1" dirty="0"/>
              <a:t>svolgimento</a:t>
            </a:r>
            <a:r>
              <a:rPr lang="it-IT" dirty="0"/>
              <a:t>, </a:t>
            </a:r>
            <a:r>
              <a:rPr lang="it-IT" b="1" dirty="0"/>
              <a:t>prossimi</a:t>
            </a:r>
            <a:r>
              <a:rPr lang="it-IT" dirty="0"/>
              <a:t> e </a:t>
            </a:r>
            <a:r>
              <a:rPr lang="it-IT" b="1" dirty="0" smtClean="0"/>
              <a:t>conclusi</a:t>
            </a:r>
          </a:p>
          <a:p>
            <a:r>
              <a:rPr lang="it-IT" dirty="0" smtClean="0"/>
              <a:t>tale </a:t>
            </a:r>
            <a:r>
              <a:rPr lang="it-IT" dirty="0"/>
              <a:t>suddivisione è resa possibile </a:t>
            </a:r>
            <a:r>
              <a:rPr lang="it-IT" dirty="0" smtClean="0"/>
              <a:t>dalla  </a:t>
            </a:r>
            <a:r>
              <a:rPr lang="it-IT" b="1" i="1" dirty="0" smtClean="0"/>
              <a:t>data </a:t>
            </a:r>
            <a:r>
              <a:rPr lang="it-IT" b="1" i="1" dirty="0"/>
              <a:t>di fine </a:t>
            </a:r>
            <a:r>
              <a:rPr lang="it-IT" b="1" i="1" dirty="0" smtClean="0"/>
              <a:t>corso</a:t>
            </a:r>
          </a:p>
          <a:p>
            <a:r>
              <a:rPr lang="it-IT" dirty="0" smtClean="0"/>
              <a:t>Per gli insegnamenti </a:t>
            </a:r>
            <a:r>
              <a:rPr lang="it-IT" b="1" dirty="0" err="1" smtClean="0"/>
              <a:t>pre</a:t>
            </a:r>
            <a:r>
              <a:rPr lang="it-IT" b="1" dirty="0" smtClean="0"/>
              <a:t>-aggiornamento</a:t>
            </a:r>
            <a:r>
              <a:rPr lang="it-IT" dirty="0" smtClean="0"/>
              <a:t>, non è impostata la data di fine corso</a:t>
            </a:r>
          </a:p>
          <a:p>
            <a:r>
              <a:rPr lang="it-IT" dirty="0" smtClean="0"/>
              <a:t>Per gli insegnamenti di </a:t>
            </a:r>
            <a:r>
              <a:rPr lang="it-IT" b="1" dirty="0" smtClean="0"/>
              <a:t>nuova attivazione</a:t>
            </a:r>
            <a:r>
              <a:rPr lang="it-IT" dirty="0" smtClean="0"/>
              <a:t>, la data viene impostata ad un anno dalla loro creazione</a:t>
            </a:r>
          </a:p>
          <a:p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401471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79142"/>
            <a:ext cx="10614102" cy="61477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t-IT" dirty="0"/>
          </a:p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endParaRPr lang="it-IT" dirty="0"/>
          </a:p>
          <a:p>
            <a:pPr marL="0" lvl="0" indent="0" algn="ctr">
              <a:buNone/>
            </a:pPr>
            <a:r>
              <a:rPr lang="it-IT" dirty="0" smtClean="0"/>
              <a:t>COSA DIRE AGLI STUDENTI:</a:t>
            </a:r>
          </a:p>
          <a:p>
            <a:r>
              <a:rPr lang="it-IT" dirty="0" smtClean="0"/>
              <a:t>Autenticarsi con le credenziali </a:t>
            </a:r>
            <a:r>
              <a:rPr lang="it-IT" dirty="0" err="1" smtClean="0"/>
              <a:t>unifi</a:t>
            </a:r>
            <a:endParaRPr lang="it-IT" dirty="0" smtClean="0"/>
          </a:p>
          <a:p>
            <a:r>
              <a:rPr lang="it-IT" dirty="0" smtClean="0"/>
              <a:t>Indirizzo mail</a:t>
            </a:r>
          </a:p>
          <a:p>
            <a:r>
              <a:rPr lang="it-IT" dirty="0" smtClean="0"/>
              <a:t>Come cercare un insegnamento</a:t>
            </a:r>
          </a:p>
          <a:p>
            <a:r>
              <a:rPr lang="it-IT" dirty="0" smtClean="0"/>
              <a:t>Come iscriversi (chiave)</a:t>
            </a:r>
          </a:p>
          <a:p>
            <a:r>
              <a:rPr lang="it-IT" dirty="0" smtClean="0"/>
              <a:t>Utilizzare la </a:t>
            </a:r>
            <a:r>
              <a:rPr lang="it-IT" dirty="0" err="1" smtClean="0"/>
              <a:t>dashboard</a:t>
            </a:r>
            <a:endParaRPr lang="it-IT" dirty="0" smtClean="0"/>
          </a:p>
          <a:p>
            <a:endParaRPr lang="it-IT" dirty="0" smtClean="0"/>
          </a:p>
          <a:p>
            <a:pPr marL="0" lvl="0" indent="0">
              <a:buNone/>
            </a:pP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65848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79142"/>
            <a:ext cx="10614102" cy="61477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endParaRPr lang="it-IT" dirty="0"/>
          </a:p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endParaRPr lang="it-IT" dirty="0"/>
          </a:p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r>
              <a:rPr lang="it-IT" dirty="0" smtClean="0"/>
              <a:t>ES. 1 Richiedere </a:t>
            </a:r>
            <a:r>
              <a:rPr lang="it-IT" dirty="0"/>
              <a:t>attivazione del proprio </a:t>
            </a:r>
            <a:r>
              <a:rPr lang="it-IT" dirty="0" smtClean="0"/>
              <a:t>insegnamento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139787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79142"/>
            <a:ext cx="10614102" cy="61477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endParaRPr lang="it-IT" dirty="0"/>
          </a:p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r>
              <a:rPr lang="it-IT" dirty="0" smtClean="0"/>
              <a:t>ES</a:t>
            </a:r>
            <a:r>
              <a:rPr lang="it-IT" dirty="0"/>
              <a:t>. </a:t>
            </a:r>
            <a:r>
              <a:rPr lang="it-IT" dirty="0" smtClean="0"/>
              <a:t>2 Configurare </a:t>
            </a:r>
            <a:r>
              <a:rPr lang="it-IT" dirty="0"/>
              <a:t>il proprio corso:</a:t>
            </a:r>
            <a:endParaRPr lang="it-IT" sz="1600" dirty="0"/>
          </a:p>
          <a:p>
            <a:pPr lvl="1"/>
            <a:r>
              <a:rPr lang="it-IT" dirty="0"/>
              <a:t>Cambiare il formato del corso ‘settimanale’ e poi mettere nuovamente ‘per argomenti’ </a:t>
            </a:r>
            <a:endParaRPr lang="it-IT" sz="1400" dirty="0"/>
          </a:p>
          <a:p>
            <a:pPr lvl="1"/>
            <a:r>
              <a:rPr lang="it-IT" dirty="0"/>
              <a:t>Inserire la presentazione del corso</a:t>
            </a:r>
            <a:endParaRPr lang="it-IT" sz="1400" dirty="0"/>
          </a:p>
          <a:p>
            <a:pPr lvl="1"/>
            <a:r>
              <a:rPr lang="it-IT" dirty="0"/>
              <a:t>Aumentare il numero di sezioni del corso</a:t>
            </a:r>
            <a:endParaRPr lang="it-IT" sz="1400" dirty="0"/>
          </a:p>
          <a:p>
            <a:pPr lvl="1"/>
            <a:r>
              <a:rPr lang="it-IT" dirty="0"/>
              <a:t>Nascondere la sezione 2 del corso ed evidenziare la sezione 1</a:t>
            </a:r>
            <a:endParaRPr lang="it-IT" sz="1400" dirty="0"/>
          </a:p>
          <a:p>
            <a:pPr lvl="1"/>
            <a:r>
              <a:rPr lang="it-IT" dirty="0"/>
              <a:t>Rendere visibile il </a:t>
            </a:r>
            <a:r>
              <a:rPr lang="it-IT" dirty="0" smtClean="0"/>
              <a:t>corso</a:t>
            </a:r>
          </a:p>
          <a:p>
            <a:pPr lvl="1"/>
            <a:r>
              <a:rPr lang="it-IT" dirty="0"/>
              <a:t>Caricare un </a:t>
            </a:r>
            <a:r>
              <a:rPr lang="it-IT" dirty="0" smtClean="0"/>
              <a:t>file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431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379142"/>
            <a:ext cx="10614102" cy="614778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endParaRPr lang="it-IT" dirty="0"/>
          </a:p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endParaRPr lang="it-IT" dirty="0"/>
          </a:p>
          <a:p>
            <a:pPr marL="0" lvl="0" indent="0">
              <a:buNone/>
            </a:pPr>
            <a:endParaRPr lang="it-IT" dirty="0" smtClean="0"/>
          </a:p>
          <a:p>
            <a:pPr marL="0" lvl="0" indent="0">
              <a:buNone/>
            </a:pPr>
            <a:endParaRPr lang="it-IT" dirty="0"/>
          </a:p>
          <a:p>
            <a:pPr marL="0" lvl="0" indent="0">
              <a:buNone/>
            </a:pPr>
            <a:r>
              <a:rPr lang="it-IT" dirty="0" smtClean="0"/>
              <a:t>ES. 3 Iscrivere </a:t>
            </a:r>
            <a:r>
              <a:rPr lang="it-IT" dirty="0"/>
              <a:t>al proprio corso il collega vicino, come docente o come studente</a:t>
            </a:r>
            <a:endParaRPr lang="it-IT" sz="1600" dirty="0"/>
          </a:p>
        </p:txBody>
      </p:sp>
    </p:spTree>
    <p:extLst>
      <p:ext uri="{BB962C8B-B14F-4D97-AF65-F5344CB8AC3E}">
        <p14:creationId xmlns:p14="http://schemas.microsoft.com/office/powerpoint/2010/main" val="225562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930"/>
          </a:xfrm>
          <a:ln w="31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it-IT" b="1" dirty="0" smtClean="0"/>
              <a:t>Risorse e Attività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81958"/>
            <a:ext cx="10515600" cy="504496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600" b="1" dirty="0" smtClean="0"/>
              <a:t>Risorse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it-IT" dirty="0" smtClean="0"/>
              <a:t>Sono il materiale didattico che il docente mette a disposizione.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it-IT" dirty="0" smtClean="0"/>
              <a:t>Non </a:t>
            </a:r>
            <a:r>
              <a:rPr lang="it-IT" dirty="0"/>
              <a:t>prevedono l’interazione tra i partecipanti</a:t>
            </a:r>
            <a:r>
              <a:rPr lang="it-IT" dirty="0" smtClean="0"/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it-IT" dirty="0"/>
              <a:t>S</a:t>
            </a:r>
            <a:r>
              <a:rPr lang="it-IT" dirty="0" smtClean="0"/>
              <a:t>ono </a:t>
            </a:r>
            <a:r>
              <a:rPr lang="it-IT" dirty="0"/>
              <a:t>materiali di varia natura che si possono solo fruire</a:t>
            </a:r>
            <a:endParaRPr lang="it-IT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3600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600" b="1" dirty="0" smtClean="0"/>
              <a:t>Attività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dirty="0" smtClean="0"/>
              <a:t>Comportano la partecipazione attiva degli studenti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36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84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930"/>
          </a:xfrm>
          <a:ln w="3175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it-IT" b="1" dirty="0" smtClean="0"/>
              <a:t>Risorse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81958"/>
            <a:ext cx="10515600" cy="504496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600" b="1" dirty="0"/>
              <a:t>File:</a:t>
            </a:r>
            <a:r>
              <a:rPr lang="it-IT" sz="4400" b="1" dirty="0"/>
              <a:t> </a:t>
            </a:r>
            <a:r>
              <a:rPr lang="it-IT" dirty="0"/>
              <a:t>testo, word, pdf, </a:t>
            </a:r>
            <a:r>
              <a:rPr lang="it-IT" dirty="0" err="1"/>
              <a:t>excel</a:t>
            </a:r>
            <a:r>
              <a:rPr lang="it-IT" dirty="0"/>
              <a:t>, audio, video…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600" b="1" dirty="0" smtClean="0"/>
              <a:t>Cartella: </a:t>
            </a:r>
            <a:r>
              <a:rPr lang="it-IT" dirty="0" smtClean="0"/>
              <a:t>per raggruppare i file. In questo modo si riduce lo spazio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600" b="1" dirty="0" smtClean="0"/>
              <a:t>Url: </a:t>
            </a:r>
            <a:r>
              <a:rPr lang="it-IT" dirty="0" smtClean="0"/>
              <a:t>per fornire </a:t>
            </a:r>
            <a:r>
              <a:rPr lang="it-IT" dirty="0"/>
              <a:t>agli studenti dei </a:t>
            </a:r>
            <a:r>
              <a:rPr lang="it-IT" dirty="0" smtClean="0"/>
              <a:t>link a </a:t>
            </a:r>
            <a:r>
              <a:rPr lang="it-IT" dirty="0"/>
              <a:t>pagine web </a:t>
            </a:r>
            <a:r>
              <a:rPr lang="it-IT" dirty="0" smtClean="0"/>
              <a:t>esterne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600" b="1" dirty="0" smtClean="0"/>
              <a:t>Etichetta: </a:t>
            </a:r>
            <a:r>
              <a:rPr lang="it-IT" dirty="0"/>
              <a:t>per inserire delle </a:t>
            </a:r>
            <a:r>
              <a:rPr lang="it-IT" dirty="0" smtClean="0"/>
              <a:t>spiegazioni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600" b="1" dirty="0"/>
              <a:t>Libro: </a:t>
            </a:r>
            <a:r>
              <a:rPr lang="it-IT" dirty="0" smtClean="0"/>
              <a:t>per creare più pagine web come se fossero capitoli e paragrafi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3600" b="1" dirty="0"/>
              <a:t>Pagina:</a:t>
            </a:r>
            <a:r>
              <a:rPr lang="it-IT" b="1" dirty="0" smtClean="0"/>
              <a:t> </a:t>
            </a:r>
            <a:r>
              <a:rPr lang="it-IT" dirty="0" smtClean="0"/>
              <a:t>per creare materiale didattico mediante editor di testo. E’ più facile modificarla e più adatta ai dispositivi mobile</a:t>
            </a: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36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025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12148</TotalTime>
  <Words>309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Laboratorio NUOVI UTENTI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Risorse e Attività</vt:lpstr>
      <vt:lpstr>Risorse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Illustrazione Piattaforma Moodle di Ateneo;  Richiedere attivazione insegnamento in Moodle;                   Elementi essenziali per la configurazione di un insegnamento Iscrivere gli studenti Risorse e Attività in Moodle: differenze e concetti principali Caricamento materiale didattico</dc:title>
  <dc:creator>Francesca</dc:creator>
  <cp:lastModifiedBy>francesca pezzati</cp:lastModifiedBy>
  <cp:revision>55</cp:revision>
  <dcterms:created xsi:type="dcterms:W3CDTF">2016-11-19T11:15:40Z</dcterms:created>
  <dcterms:modified xsi:type="dcterms:W3CDTF">2019-09-24T11:31:54Z</dcterms:modified>
</cp:coreProperties>
</file>